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766" r:id="rId2"/>
  </p:sldMasterIdLst>
  <p:notesMasterIdLst>
    <p:notesMasterId r:id="rId10"/>
  </p:notesMasterIdLst>
  <p:sldIdLst>
    <p:sldId id="256" r:id="rId3"/>
    <p:sldId id="257" r:id="rId4"/>
    <p:sldId id="258" r:id="rId5"/>
    <p:sldId id="259" r:id="rId6"/>
    <p:sldId id="260" r:id="rId7"/>
    <p:sldId id="261" r:id="rId8"/>
    <p:sldId id="262" r:id="rId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jkf+797k21yl9NvNJa7HoRry/5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45CD8B-8379-4346-B697-FF005FB4B97D}">
  <a:tblStyle styleId="{8645CD8B-8379-4346-B697-FF005FB4B97D}"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3" Type="http://schemas.openxmlformats.org/officeDocument/2006/relationships/slide" Target="slides/slide1.xml"/><Relationship Id="rId34" Type="http://schemas.openxmlformats.org/officeDocument/2006/relationships/presProps" Target="presProps.xml"/><Relationship Id="rId7" Type="http://schemas.openxmlformats.org/officeDocument/2006/relationships/slide" Target="slides/slide5.xml"/><Relationship Id="rId33" Type="http://customschemas.google.com/relationships/presentationmetadata" Target="metadata"/><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37" Type="http://schemas.openxmlformats.org/officeDocument/2006/relationships/tableStyles" Target="tableStyles.xml"/><Relationship Id="rId5" Type="http://schemas.openxmlformats.org/officeDocument/2006/relationships/slide" Target="slides/slide3.xml"/><Relationship Id="rId36"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1"/>
        <p:cNvGrpSpPr/>
        <p:nvPr/>
      </p:nvGrpSpPr>
      <p:grpSpPr>
        <a:xfrm>
          <a:off x="0" y="0"/>
          <a:ext cx="0" cy="0"/>
          <a:chOff x="0" y="0"/>
          <a:chExt cx="0" cy="0"/>
        </a:xfrm>
      </p:grpSpPr>
      <p:sp>
        <p:nvSpPr>
          <p:cNvPr id="3652" name="Google Shape;3652;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3" name="Google Shape;365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0" name="Google Shape;3660;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6"/>
        <p:cNvGrpSpPr/>
        <p:nvPr/>
      </p:nvGrpSpPr>
      <p:grpSpPr>
        <a:xfrm>
          <a:off x="0" y="0"/>
          <a:ext cx="0" cy="0"/>
          <a:chOff x="0" y="0"/>
          <a:chExt cx="0" cy="0"/>
        </a:xfrm>
      </p:grpSpPr>
      <p:sp>
        <p:nvSpPr>
          <p:cNvPr id="3667" name="Google Shape;3667;g2139c0385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8" name="Google Shape;3668;g2139c03855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6"/>
        <p:cNvGrpSpPr/>
        <p:nvPr/>
      </p:nvGrpSpPr>
      <p:grpSpPr>
        <a:xfrm>
          <a:off x="0" y="0"/>
          <a:ext cx="0" cy="0"/>
          <a:chOff x="0" y="0"/>
          <a:chExt cx="0" cy="0"/>
        </a:xfrm>
      </p:grpSpPr>
      <p:sp>
        <p:nvSpPr>
          <p:cNvPr id="3677" name="Google Shape;3677;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78" name="Google Shape;3678;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2139c03855d_0_1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2139c03855d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7"/>
        <p:cNvGrpSpPr/>
        <p:nvPr/>
      </p:nvGrpSpPr>
      <p:grpSpPr>
        <a:xfrm>
          <a:off x="0" y="0"/>
          <a:ext cx="0" cy="0"/>
          <a:chOff x="0" y="0"/>
          <a:chExt cx="0" cy="0"/>
        </a:xfrm>
      </p:grpSpPr>
      <p:sp>
        <p:nvSpPr>
          <p:cNvPr id="3698" name="Google Shape;3698;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9" name="Google Shape;3699;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3"/>
        <p:cNvGrpSpPr/>
        <p:nvPr/>
      </p:nvGrpSpPr>
      <p:grpSpPr>
        <a:xfrm>
          <a:off x="0" y="0"/>
          <a:ext cx="0" cy="0"/>
          <a:chOff x="0" y="0"/>
          <a:chExt cx="0" cy="0"/>
        </a:xfrm>
      </p:grpSpPr>
      <p:sp>
        <p:nvSpPr>
          <p:cNvPr id="3704" name="Google Shape;3704;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5" name="Google Shape;3705;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2.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333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333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829"/>
        <p:cNvGrpSpPr/>
        <p:nvPr/>
      </p:nvGrpSpPr>
      <p:grpSpPr>
        <a:xfrm>
          <a:off x="0" y="0"/>
          <a:ext cx="0" cy="0"/>
          <a:chOff x="0" y="0"/>
          <a:chExt cx="0" cy="0"/>
        </a:xfrm>
      </p:grpSpPr>
      <p:pic>
        <p:nvPicPr>
          <p:cNvPr id="1830" name="Google Shape;1830;g1f5d965ad35_0_185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1831" name="Google Shape;1831;g1f5d965ad35_0_1855"/>
          <p:cNvGrpSpPr/>
          <p:nvPr/>
        </p:nvGrpSpPr>
        <p:grpSpPr>
          <a:xfrm>
            <a:off x="270520" y="225967"/>
            <a:ext cx="175200" cy="4733543"/>
            <a:chOff x="270520" y="1140367"/>
            <a:chExt cx="175200" cy="4733543"/>
          </a:xfrm>
        </p:grpSpPr>
        <p:grpSp>
          <p:nvGrpSpPr>
            <p:cNvPr id="1832" name="Google Shape;1832;g1f5d965ad35_0_1855"/>
            <p:cNvGrpSpPr/>
            <p:nvPr/>
          </p:nvGrpSpPr>
          <p:grpSpPr>
            <a:xfrm>
              <a:off x="270520" y="4549711"/>
              <a:ext cx="175200" cy="1324199"/>
              <a:chOff x="129115" y="4606273"/>
              <a:chExt cx="175200" cy="1324199"/>
            </a:xfrm>
          </p:grpSpPr>
          <p:sp>
            <p:nvSpPr>
              <p:cNvPr id="1833" name="Google Shape;1833;g1f5d965ad35_0_1855"/>
              <p:cNvSpPr/>
              <p:nvPr/>
            </p:nvSpPr>
            <p:spPr>
              <a:xfrm>
                <a:off x="129115" y="460627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1834" name="Google Shape;1834;g1f5d965ad35_0_1855"/>
              <p:cNvCxnSpPr/>
              <p:nvPr/>
            </p:nvCxnSpPr>
            <p:spPr>
              <a:xfrm>
                <a:off x="216745" y="4817772"/>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1835" name="Google Shape;1835;g1f5d965ad35_0_1855"/>
            <p:cNvGrpSpPr/>
            <p:nvPr/>
          </p:nvGrpSpPr>
          <p:grpSpPr>
            <a:xfrm>
              <a:off x="270520" y="1140367"/>
              <a:ext cx="175200" cy="3018423"/>
              <a:chOff x="129115" y="1196929"/>
              <a:chExt cx="175200" cy="3018423"/>
            </a:xfrm>
          </p:grpSpPr>
          <p:cxnSp>
            <p:nvCxnSpPr>
              <p:cNvPr id="1836" name="Google Shape;1836;g1f5d965ad35_0_1855"/>
              <p:cNvCxnSpPr/>
              <p:nvPr/>
            </p:nvCxnSpPr>
            <p:spPr>
              <a:xfrm>
                <a:off x="216745" y="1402852"/>
                <a:ext cx="0" cy="2812500"/>
              </a:xfrm>
              <a:prstGeom prst="straightConnector1">
                <a:avLst/>
              </a:prstGeom>
              <a:noFill/>
              <a:ln w="12700" cap="flat" cmpd="sng">
                <a:solidFill>
                  <a:schemeClr val="dk2"/>
                </a:solidFill>
                <a:prstDash val="solid"/>
                <a:round/>
                <a:headEnd type="none" w="sm" len="sm"/>
                <a:tailEnd type="none" w="sm" len="sm"/>
              </a:ln>
            </p:spPr>
          </p:cxnSp>
          <p:sp>
            <p:nvSpPr>
              <p:cNvPr id="1837" name="Google Shape;1837;g1f5d965ad35_0_185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1838"/>
        <p:cNvGrpSpPr/>
        <p:nvPr/>
      </p:nvGrpSpPr>
      <p:grpSpPr>
        <a:xfrm>
          <a:off x="0" y="0"/>
          <a:ext cx="0" cy="0"/>
          <a:chOff x="0" y="0"/>
          <a:chExt cx="0" cy="0"/>
        </a:xfrm>
      </p:grpSpPr>
      <p:pic>
        <p:nvPicPr>
          <p:cNvPr id="1839" name="Google Shape;1839;g1f5d965ad35_0_1844" descr="Diagram&#10;&#10;Description automatically generated"/>
          <p:cNvPicPr preferRelativeResize="0"/>
          <p:nvPr/>
        </p:nvPicPr>
        <p:blipFill rotWithShape="1">
          <a:blip r:embed="rId2">
            <a:alphaModFix/>
          </a:blip>
          <a:srcRect/>
          <a:stretch/>
        </p:blipFill>
        <p:spPr>
          <a:xfrm>
            <a:off x="0" y="4141"/>
            <a:ext cx="9143999" cy="5135218"/>
          </a:xfrm>
          <a:prstGeom prst="rect">
            <a:avLst/>
          </a:prstGeom>
          <a:noFill/>
          <a:ln>
            <a:noFill/>
          </a:ln>
        </p:spPr>
      </p:pic>
      <p:cxnSp>
        <p:nvCxnSpPr>
          <p:cNvPr id="1840" name="Google Shape;1840;g1f5d965ad35_0_1844"/>
          <p:cNvCxnSpPr/>
          <p:nvPr/>
        </p:nvCxnSpPr>
        <p:spPr>
          <a:xfrm>
            <a:off x="343814" y="3257405"/>
            <a:ext cx="527100" cy="0"/>
          </a:xfrm>
          <a:prstGeom prst="straightConnector1">
            <a:avLst/>
          </a:prstGeom>
          <a:noFill/>
          <a:ln w="28575" cap="flat" cmpd="sng">
            <a:solidFill>
              <a:srgbClr val="22366A"/>
            </a:solidFill>
            <a:prstDash val="solid"/>
            <a:round/>
            <a:headEnd type="none" w="sm" len="sm"/>
            <a:tailEnd type="none" w="sm" len="sm"/>
          </a:ln>
        </p:spPr>
      </p:cxnSp>
      <p:sp>
        <p:nvSpPr>
          <p:cNvPr id="1841" name="Google Shape;1841;g1f5d965ad35_0_1844"/>
          <p:cNvSpPr txBox="1">
            <a:spLocks noGrp="1"/>
          </p:cNvSpPr>
          <p:nvPr>
            <p:ph type="body" idx="1"/>
          </p:nvPr>
        </p:nvSpPr>
        <p:spPr>
          <a:xfrm>
            <a:off x="261254" y="2640951"/>
            <a:ext cx="3311700" cy="44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842"/>
        <p:cNvGrpSpPr/>
        <p:nvPr/>
      </p:nvGrpSpPr>
      <p:grpSpPr>
        <a:xfrm>
          <a:off x="0" y="0"/>
          <a:ext cx="0" cy="0"/>
          <a:chOff x="0" y="0"/>
          <a:chExt cx="0" cy="0"/>
        </a:xfrm>
      </p:grpSpPr>
      <p:pic>
        <p:nvPicPr>
          <p:cNvPr id="1843" name="Google Shape;1843;g1f5d965ad35_0_1848"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844" name="Google Shape;1844;g1f5d965ad35_0_1848" descr="Shape&#10;&#10;Description automatically generated with low confidence"/>
          <p:cNvPicPr preferRelativeResize="0"/>
          <p:nvPr/>
        </p:nvPicPr>
        <p:blipFill rotWithShape="1">
          <a:blip r:embed="rId3">
            <a:alphaModFix/>
          </a:blip>
          <a:srcRect/>
          <a:stretch/>
        </p:blipFill>
        <p:spPr>
          <a:xfrm>
            <a:off x="0" y="6"/>
            <a:ext cx="9143988" cy="5147999"/>
          </a:xfrm>
          <a:prstGeom prst="rect">
            <a:avLst/>
          </a:prstGeom>
          <a:noFill/>
          <a:ln>
            <a:noFill/>
          </a:ln>
        </p:spPr>
      </p:pic>
      <p:sp>
        <p:nvSpPr>
          <p:cNvPr id="1845" name="Google Shape;1845;g1f5d965ad35_0_1848"/>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46" name="Google Shape;1846;g1f5d965ad35_0_184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847" name="Google Shape;1847;g1f5d965ad35_0_184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48" name="Google Shape;1848;g1f5d965ad35_0_184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1849"/>
        <p:cNvGrpSpPr/>
        <p:nvPr/>
      </p:nvGrpSpPr>
      <p:grpSpPr>
        <a:xfrm>
          <a:off x="0" y="0"/>
          <a:ext cx="0" cy="0"/>
          <a:chOff x="0" y="0"/>
          <a:chExt cx="0" cy="0"/>
        </a:xfrm>
      </p:grpSpPr>
      <p:pic>
        <p:nvPicPr>
          <p:cNvPr id="1850" name="Google Shape;1850;g1f5d965ad35_0_1864" descr="A computer on a table&#10;&#10;Description automatically generated with medium confidence"/>
          <p:cNvPicPr preferRelativeResize="0"/>
          <p:nvPr/>
        </p:nvPicPr>
        <p:blipFill rotWithShape="1">
          <a:blip r:embed="rId2">
            <a:alphaModFix/>
          </a:blip>
          <a:srcRect t="8555" r="1748" b="8546"/>
          <a:stretch/>
        </p:blipFill>
        <p:spPr>
          <a:xfrm>
            <a:off x="-1" y="-1"/>
            <a:ext cx="9144000" cy="5143499"/>
          </a:xfrm>
          <a:prstGeom prst="rect">
            <a:avLst/>
          </a:prstGeom>
          <a:noFill/>
          <a:ln>
            <a:noFill/>
          </a:ln>
        </p:spPr>
      </p:pic>
      <p:pic>
        <p:nvPicPr>
          <p:cNvPr id="1851" name="Google Shape;1851;g1f5d965ad35_0_1864"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52" name="Google Shape;1852;g1f5d965ad35_0_1864"/>
          <p:cNvSpPr/>
          <p:nvPr/>
        </p:nvSpPr>
        <p:spPr>
          <a:xfrm>
            <a:off x="2240495" y="1407885"/>
            <a:ext cx="4811700" cy="7680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853" name="Google Shape;1853;g1f5d965ad35_0_1864"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1854" name="Google Shape;1854;g1f5d965ad35_0_1864"/>
          <p:cNvSpPr/>
          <p:nvPr/>
        </p:nvSpPr>
        <p:spPr>
          <a:xfrm>
            <a:off x="2233323" y="613458"/>
            <a:ext cx="4818600" cy="794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55" name="Google Shape;1855;g1f5d965ad35_0_1864"/>
          <p:cNvSpPr txBox="1">
            <a:spLocks noGrp="1"/>
          </p:cNvSpPr>
          <p:nvPr>
            <p:ph type="body" idx="1"/>
          </p:nvPr>
        </p:nvSpPr>
        <p:spPr>
          <a:xfrm>
            <a:off x="2634216" y="802314"/>
            <a:ext cx="40170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56" name="Google Shape;1856;g1f5d965ad35_0_1864"/>
          <p:cNvSpPr txBox="1">
            <a:spLocks noGrp="1"/>
          </p:cNvSpPr>
          <p:nvPr>
            <p:ph type="body" idx="2"/>
          </p:nvPr>
        </p:nvSpPr>
        <p:spPr>
          <a:xfrm>
            <a:off x="4079630" y="1996884"/>
            <a:ext cx="2722200" cy="4494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1857"/>
        <p:cNvGrpSpPr/>
        <p:nvPr/>
      </p:nvGrpSpPr>
      <p:grpSpPr>
        <a:xfrm>
          <a:off x="0" y="0"/>
          <a:ext cx="0" cy="0"/>
          <a:chOff x="0" y="0"/>
          <a:chExt cx="0" cy="0"/>
        </a:xfrm>
      </p:grpSpPr>
      <p:pic>
        <p:nvPicPr>
          <p:cNvPr id="1858" name="Google Shape;1858;g1f5d965ad35_0_1872" descr="Graphical user interface, application&#10;&#10;Description automatically generated"/>
          <p:cNvPicPr preferRelativeResize="0"/>
          <p:nvPr/>
        </p:nvPicPr>
        <p:blipFill rotWithShape="1">
          <a:blip r:embed="rId2">
            <a:alphaModFix/>
          </a:blip>
          <a:srcRect/>
          <a:stretch/>
        </p:blipFill>
        <p:spPr>
          <a:xfrm>
            <a:off x="0" y="0"/>
            <a:ext cx="9143999" cy="5143499"/>
          </a:xfrm>
          <a:prstGeom prst="rect">
            <a:avLst/>
          </a:prstGeom>
          <a:noFill/>
          <a:ln>
            <a:noFill/>
          </a:ln>
        </p:spPr>
      </p:pic>
      <p:pic>
        <p:nvPicPr>
          <p:cNvPr id="1859" name="Google Shape;1859;g1f5d965ad35_0_1872"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1860"/>
        <p:cNvGrpSpPr/>
        <p:nvPr/>
      </p:nvGrpSpPr>
      <p:grpSpPr>
        <a:xfrm>
          <a:off x="0" y="0"/>
          <a:ext cx="0" cy="0"/>
          <a:chOff x="0" y="0"/>
          <a:chExt cx="0" cy="0"/>
        </a:xfrm>
      </p:grpSpPr>
      <p:pic>
        <p:nvPicPr>
          <p:cNvPr id="1861" name="Google Shape;1861;g1f5d965ad35_0_1875"/>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862" name="Google Shape;1862;g1f5d965ad35_0_1875"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63" name="Google Shape;1863;g1f5d965ad35_0_1875"/>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4" name="Google Shape;1864;g1f5d965ad35_0_1875"/>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5" name="Google Shape;1865;g1f5d965ad35_0_187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6" name="Google Shape;1866;g1f5d965ad35_0_187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1867"/>
        <p:cNvGrpSpPr/>
        <p:nvPr/>
      </p:nvGrpSpPr>
      <p:grpSpPr>
        <a:xfrm>
          <a:off x="0" y="0"/>
          <a:ext cx="0" cy="0"/>
          <a:chOff x="0" y="0"/>
          <a:chExt cx="0" cy="0"/>
        </a:xfrm>
      </p:grpSpPr>
      <p:pic>
        <p:nvPicPr>
          <p:cNvPr id="1868" name="Google Shape;1868;g1f5d965ad35_0_1882"/>
          <p:cNvPicPr preferRelativeResize="0"/>
          <p:nvPr/>
        </p:nvPicPr>
        <p:blipFill rotWithShape="1">
          <a:blip r:embed="rId2">
            <a:alphaModFix/>
          </a:blip>
          <a:srcRect l="16977" t="14935" r="19505" b="5407"/>
          <a:stretch/>
        </p:blipFill>
        <p:spPr>
          <a:xfrm>
            <a:off x="6412523" y="0"/>
            <a:ext cx="2731477" cy="5143500"/>
          </a:xfrm>
          <a:prstGeom prst="rect">
            <a:avLst/>
          </a:prstGeom>
          <a:noFill/>
          <a:ln>
            <a:noFill/>
          </a:ln>
        </p:spPr>
      </p:pic>
      <p:pic>
        <p:nvPicPr>
          <p:cNvPr id="1869" name="Google Shape;1869;g1f5d965ad35_0_1882"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1870" name="Google Shape;1870;g1f5d965ad35_0_1882"/>
          <p:cNvSpPr txBox="1">
            <a:spLocks noGrp="1"/>
          </p:cNvSpPr>
          <p:nvPr>
            <p:ph type="body" idx="1"/>
          </p:nvPr>
        </p:nvSpPr>
        <p:spPr>
          <a:xfrm>
            <a:off x="135732" y="756211"/>
            <a:ext cx="4436400" cy="343500"/>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1" name="Google Shape;1871;g1f5d965ad35_0_1882"/>
          <p:cNvSpPr txBox="1">
            <a:spLocks noGrp="1"/>
          </p:cNvSpPr>
          <p:nvPr>
            <p:ph type="body" idx="2"/>
          </p:nvPr>
        </p:nvSpPr>
        <p:spPr>
          <a:xfrm>
            <a:off x="135732" y="1194361"/>
            <a:ext cx="4265100" cy="21396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2" name="Google Shape;1872;g1f5d965ad35_0_188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3" name="Google Shape;1873;g1f5d965ad35_0_188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1874"/>
        <p:cNvGrpSpPr/>
        <p:nvPr/>
      </p:nvGrpSpPr>
      <p:grpSpPr>
        <a:xfrm>
          <a:off x="0" y="0"/>
          <a:ext cx="0" cy="0"/>
          <a:chOff x="0" y="0"/>
          <a:chExt cx="0" cy="0"/>
        </a:xfrm>
      </p:grpSpPr>
      <p:sp>
        <p:nvSpPr>
          <p:cNvPr id="1875" name="Google Shape;1875;g1f5d965ad35_0_188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76" name="Google Shape;1876;g1f5d965ad35_0_188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77" name="Google Shape;1877;g1f5d965ad35_0_1889"/>
          <p:cNvSpPr>
            <a:spLocks noGrp="1"/>
          </p:cNvSpPr>
          <p:nvPr>
            <p:ph type="pic" idx="2"/>
          </p:nvPr>
        </p:nvSpPr>
        <p:spPr>
          <a:xfrm>
            <a:off x="4983850" y="776920"/>
            <a:ext cx="4160100" cy="4050600"/>
          </a:xfrm>
          <a:prstGeom prst="rect">
            <a:avLst/>
          </a:prstGeom>
          <a:noFill/>
          <a:ln>
            <a:noFill/>
          </a:ln>
        </p:spPr>
      </p:sp>
      <p:sp>
        <p:nvSpPr>
          <p:cNvPr id="1878" name="Google Shape;1878;g1f5d965ad35_0_1889"/>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79" name="Google Shape;1879;g1f5d965ad35_0_188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0" name="Google Shape;1880;g1f5d965ad35_0_188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1881"/>
        <p:cNvGrpSpPr/>
        <p:nvPr/>
      </p:nvGrpSpPr>
      <p:grpSpPr>
        <a:xfrm>
          <a:off x="0" y="0"/>
          <a:ext cx="0" cy="0"/>
          <a:chOff x="0" y="0"/>
          <a:chExt cx="0" cy="0"/>
        </a:xfrm>
      </p:grpSpPr>
      <p:pic>
        <p:nvPicPr>
          <p:cNvPr id="1882" name="Google Shape;1882;g1f5d965ad35_0_189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83" name="Google Shape;1883;g1f5d965ad35_0_1896"/>
          <p:cNvSpPr>
            <a:spLocks noGrp="1"/>
          </p:cNvSpPr>
          <p:nvPr>
            <p:ph type="pic" idx="2"/>
          </p:nvPr>
        </p:nvSpPr>
        <p:spPr>
          <a:xfrm>
            <a:off x="4983850" y="776920"/>
            <a:ext cx="4160100" cy="4050600"/>
          </a:xfrm>
          <a:prstGeom prst="rect">
            <a:avLst/>
          </a:prstGeom>
          <a:noFill/>
          <a:ln>
            <a:noFill/>
          </a:ln>
        </p:spPr>
      </p:sp>
      <p:sp>
        <p:nvSpPr>
          <p:cNvPr id="1884" name="Google Shape;1884;g1f5d965ad35_0_1896"/>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85" name="Google Shape;1885;g1f5d965ad35_0_189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6" name="Google Shape;1886;g1f5d965ad35_0_189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887"/>
        <p:cNvGrpSpPr/>
        <p:nvPr/>
      </p:nvGrpSpPr>
      <p:grpSpPr>
        <a:xfrm>
          <a:off x="0" y="0"/>
          <a:ext cx="0" cy="0"/>
          <a:chOff x="0" y="0"/>
          <a:chExt cx="0" cy="0"/>
        </a:xfrm>
      </p:grpSpPr>
      <p:grpSp>
        <p:nvGrpSpPr>
          <p:cNvPr id="1888" name="Google Shape;1888;g1f5d965ad35_0_1902"/>
          <p:cNvGrpSpPr/>
          <p:nvPr/>
        </p:nvGrpSpPr>
        <p:grpSpPr>
          <a:xfrm>
            <a:off x="0" y="1"/>
            <a:ext cx="9144000" cy="5143500"/>
            <a:chOff x="0" y="1"/>
            <a:chExt cx="9144000" cy="5143500"/>
          </a:xfrm>
        </p:grpSpPr>
        <p:sp>
          <p:nvSpPr>
            <p:cNvPr id="1889" name="Google Shape;1889;g1f5d965ad35_0_1902"/>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890" name="Google Shape;1890;g1f5d965ad35_0_1902" descr="A group of people in clothing&#10;&#10;Description automatically generated with medium confidence"/>
            <p:cNvPicPr preferRelativeResize="0"/>
            <p:nvPr/>
          </p:nvPicPr>
          <p:blipFill rotWithShape="1">
            <a:blip r:embed="rId2">
              <a:alphaModFix/>
            </a:blip>
            <a:srcRect/>
            <a:stretch/>
          </p:blipFill>
          <p:spPr>
            <a:xfrm>
              <a:off x="2113280" y="456352"/>
              <a:ext cx="7030719" cy="4687146"/>
            </a:xfrm>
            <a:prstGeom prst="rect">
              <a:avLst/>
            </a:prstGeom>
            <a:noFill/>
            <a:ln>
              <a:noFill/>
            </a:ln>
          </p:spPr>
        </p:pic>
      </p:grpSp>
      <p:pic>
        <p:nvPicPr>
          <p:cNvPr id="1891" name="Google Shape;1891;g1f5d965ad35_0_190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1892" name="Google Shape;1892;g1f5d965ad35_0_1902"/>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3" name="Google Shape;1893;g1f5d965ad35_0_190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94" name="Google Shape;1894;g1f5d965ad35_0_190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895"/>
        <p:cNvGrpSpPr/>
        <p:nvPr/>
      </p:nvGrpSpPr>
      <p:grpSpPr>
        <a:xfrm>
          <a:off x="0" y="0"/>
          <a:ext cx="0" cy="0"/>
          <a:chOff x="0" y="0"/>
          <a:chExt cx="0" cy="0"/>
        </a:xfrm>
      </p:grpSpPr>
      <p:sp>
        <p:nvSpPr>
          <p:cNvPr id="1896" name="Google Shape;1896;g1f5d965ad35_0_191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97" name="Google Shape;1897;g1f5d965ad35_0_1910"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898" name="Google Shape;1898;g1f5d965ad35_0_1910"/>
          <p:cNvSpPr>
            <a:spLocks noGrp="1"/>
          </p:cNvSpPr>
          <p:nvPr>
            <p:ph type="pic" idx="2"/>
          </p:nvPr>
        </p:nvSpPr>
        <p:spPr>
          <a:xfrm>
            <a:off x="4734046" y="638171"/>
            <a:ext cx="4417200" cy="4030800"/>
          </a:xfrm>
          <a:prstGeom prst="rect">
            <a:avLst/>
          </a:prstGeom>
          <a:noFill/>
          <a:ln>
            <a:noFill/>
          </a:ln>
        </p:spPr>
      </p:sp>
      <p:sp>
        <p:nvSpPr>
          <p:cNvPr id="1899" name="Google Shape;1899;g1f5d965ad35_0_1910"/>
          <p:cNvSpPr/>
          <p:nvPr/>
        </p:nvSpPr>
        <p:spPr>
          <a:xfrm>
            <a:off x="0" y="638171"/>
            <a:ext cx="4734000" cy="40308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0" name="Google Shape;1900;g1f5d965ad35_0_1910"/>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1" name="Google Shape;1901;g1f5d965ad35_0_1910"/>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2" name="Google Shape;1902;g1f5d965ad35_0_1910"/>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903"/>
        <p:cNvGrpSpPr/>
        <p:nvPr/>
      </p:nvGrpSpPr>
      <p:grpSpPr>
        <a:xfrm>
          <a:off x="0" y="0"/>
          <a:ext cx="0" cy="0"/>
          <a:chOff x="0" y="0"/>
          <a:chExt cx="0" cy="0"/>
        </a:xfrm>
      </p:grpSpPr>
      <p:sp>
        <p:nvSpPr>
          <p:cNvPr id="1904" name="Google Shape;1904;g1f5d965ad35_0_191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05" name="Google Shape;1905;g1f5d965ad35_0_191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06" name="Google Shape;1906;g1f5d965ad35_0_1918"/>
          <p:cNvSpPr>
            <a:spLocks noGrp="1"/>
          </p:cNvSpPr>
          <p:nvPr>
            <p:ph type="pic" idx="2"/>
          </p:nvPr>
        </p:nvSpPr>
        <p:spPr>
          <a:xfrm>
            <a:off x="4734046" y="638171"/>
            <a:ext cx="4417200" cy="4030800"/>
          </a:xfrm>
          <a:prstGeom prst="rect">
            <a:avLst/>
          </a:prstGeom>
          <a:noFill/>
          <a:ln>
            <a:noFill/>
          </a:ln>
        </p:spPr>
      </p:sp>
      <p:sp>
        <p:nvSpPr>
          <p:cNvPr id="1907" name="Google Shape;1907;g1f5d965ad35_0_1918"/>
          <p:cNvSpPr/>
          <p:nvPr/>
        </p:nvSpPr>
        <p:spPr>
          <a:xfrm>
            <a:off x="0" y="638171"/>
            <a:ext cx="4734000" cy="4030800"/>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8" name="Google Shape;1908;g1f5d965ad35_0_1918"/>
          <p:cNvSpPr/>
          <p:nvPr/>
        </p:nvSpPr>
        <p:spPr>
          <a:xfrm>
            <a:off x="0" y="819942"/>
            <a:ext cx="144600" cy="32340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09" name="Google Shape;1909;g1f5d965ad35_0_1918"/>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0" name="Google Shape;1910;g1f5d965ad35_0_1918"/>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911"/>
        <p:cNvGrpSpPr/>
        <p:nvPr/>
      </p:nvGrpSpPr>
      <p:grpSpPr>
        <a:xfrm>
          <a:off x="0" y="0"/>
          <a:ext cx="0" cy="0"/>
          <a:chOff x="0" y="0"/>
          <a:chExt cx="0" cy="0"/>
        </a:xfrm>
      </p:grpSpPr>
      <p:sp>
        <p:nvSpPr>
          <p:cNvPr id="1912" name="Google Shape;1912;g1f5d965ad35_0_19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13" name="Google Shape;1913;g1f5d965ad35_0_1926"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14" name="Google Shape;1914;g1f5d965ad35_0_1926"/>
          <p:cNvSpPr>
            <a:spLocks noGrp="1"/>
          </p:cNvSpPr>
          <p:nvPr>
            <p:ph type="pic" idx="2"/>
          </p:nvPr>
        </p:nvSpPr>
        <p:spPr>
          <a:xfrm>
            <a:off x="4734046" y="638171"/>
            <a:ext cx="4417200" cy="4030800"/>
          </a:xfrm>
          <a:prstGeom prst="rect">
            <a:avLst/>
          </a:prstGeom>
          <a:noFill/>
          <a:ln>
            <a:noFill/>
          </a:ln>
        </p:spPr>
      </p:sp>
      <p:sp>
        <p:nvSpPr>
          <p:cNvPr id="1915" name="Google Shape;1915;g1f5d965ad35_0_1926"/>
          <p:cNvSpPr/>
          <p:nvPr/>
        </p:nvSpPr>
        <p:spPr>
          <a:xfrm>
            <a:off x="0" y="638171"/>
            <a:ext cx="4734000" cy="4030800"/>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6" name="Google Shape;1916;g1f5d965ad35_0_1926"/>
          <p:cNvSpPr/>
          <p:nvPr/>
        </p:nvSpPr>
        <p:spPr>
          <a:xfrm>
            <a:off x="0" y="819942"/>
            <a:ext cx="144600" cy="32340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917" name="Google Shape;1917;g1f5d965ad35_0_1926"/>
          <p:cNvSpPr txBox="1">
            <a:spLocks noGrp="1"/>
          </p:cNvSpPr>
          <p:nvPr>
            <p:ph type="title"/>
          </p:nvPr>
        </p:nvSpPr>
        <p:spPr>
          <a:xfrm>
            <a:off x="144711" y="810810"/>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8" name="Google Shape;1918;g1f5d965ad35_0_1926"/>
          <p:cNvSpPr txBox="1">
            <a:spLocks noGrp="1"/>
          </p:cNvSpPr>
          <p:nvPr>
            <p:ph type="body" idx="1"/>
          </p:nvPr>
        </p:nvSpPr>
        <p:spPr>
          <a:xfrm>
            <a:off x="144711" y="1295658"/>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919"/>
        <p:cNvGrpSpPr/>
        <p:nvPr/>
      </p:nvGrpSpPr>
      <p:grpSpPr>
        <a:xfrm>
          <a:off x="0" y="0"/>
          <a:ext cx="0" cy="0"/>
          <a:chOff x="0" y="0"/>
          <a:chExt cx="0" cy="0"/>
        </a:xfrm>
      </p:grpSpPr>
      <p:pic>
        <p:nvPicPr>
          <p:cNvPr id="1920" name="Google Shape;1920;g1f5d965ad35_0_1934"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1" name="Google Shape;1921;g1f5d965ad35_0_193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2" name="Google Shape;1922;g1f5d965ad35_0_193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3" name="Google Shape;1923;g1f5d965ad35_0_1934"/>
          <p:cNvSpPr txBox="1">
            <a:spLocks noGrp="1"/>
          </p:cNvSpPr>
          <p:nvPr>
            <p:ph type="body" idx="1"/>
          </p:nvPr>
        </p:nvSpPr>
        <p:spPr>
          <a:xfrm>
            <a:off x="135731" y="782881"/>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924"/>
        <p:cNvGrpSpPr/>
        <p:nvPr/>
      </p:nvGrpSpPr>
      <p:grpSpPr>
        <a:xfrm>
          <a:off x="0" y="0"/>
          <a:ext cx="0" cy="0"/>
          <a:chOff x="0" y="0"/>
          <a:chExt cx="0" cy="0"/>
        </a:xfrm>
      </p:grpSpPr>
      <p:pic>
        <p:nvPicPr>
          <p:cNvPr id="1925" name="Google Shape;1925;g1f5d965ad35_0_1939"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26" name="Google Shape;1926;g1f5d965ad35_0_19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7" name="Google Shape;1927;g1f5d965ad35_0_19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8" name="Google Shape;1928;g1f5d965ad35_0_1939"/>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29" name="Google Shape;1929;g1f5d965ad35_0_1939"/>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0" name="Google Shape;1930;g1f5d965ad35_0_1939" descr="Application&#10;&#10;Description automatically generated with low confidence"/>
          <p:cNvPicPr preferRelativeResize="0"/>
          <p:nvPr/>
        </p:nvPicPr>
        <p:blipFill rotWithShape="1">
          <a:blip r:embed="rId3">
            <a:alphaModFix/>
          </a:blip>
          <a:srcRect/>
          <a:stretch/>
        </p:blipFill>
        <p:spPr>
          <a:xfrm>
            <a:off x="2325914" y="1371153"/>
            <a:ext cx="4492174" cy="3617989"/>
          </a:xfrm>
          <a:prstGeom prst="rect">
            <a:avLst/>
          </a:prstGeom>
          <a:noFill/>
          <a:ln>
            <a:noFill/>
          </a:ln>
        </p:spPr>
      </p:pic>
      <p:sp>
        <p:nvSpPr>
          <p:cNvPr id="1931" name="Google Shape;1931;g1f5d965ad35_0_1939"/>
          <p:cNvSpPr txBox="1">
            <a:spLocks noGrp="1"/>
          </p:cNvSpPr>
          <p:nvPr>
            <p:ph type="body" idx="2"/>
          </p:nvPr>
        </p:nvSpPr>
        <p:spPr>
          <a:xfrm>
            <a:off x="2552068"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932"/>
        <p:cNvGrpSpPr/>
        <p:nvPr/>
      </p:nvGrpSpPr>
      <p:grpSpPr>
        <a:xfrm>
          <a:off x="0" y="0"/>
          <a:ext cx="0" cy="0"/>
          <a:chOff x="0" y="0"/>
          <a:chExt cx="0" cy="0"/>
        </a:xfrm>
      </p:grpSpPr>
      <p:pic>
        <p:nvPicPr>
          <p:cNvPr id="1933" name="Google Shape;1933;g1f5d965ad35_0_1947"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34" name="Google Shape;1934;g1f5d965ad35_0_19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5" name="Google Shape;1935;g1f5d965ad35_0_19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6" name="Google Shape;1936;g1f5d965ad35_0_1947"/>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37" name="Google Shape;1937;g1f5d965ad35_0_1947"/>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38" name="Google Shape;1938;g1f5d965ad35_0_1947" descr="Application&#10;&#10;Description automatically generated with low confidence"/>
          <p:cNvPicPr preferRelativeResize="0"/>
          <p:nvPr/>
        </p:nvPicPr>
        <p:blipFill rotWithShape="1">
          <a:blip r:embed="rId3">
            <a:alphaModFix/>
          </a:blip>
          <a:srcRect/>
          <a:stretch/>
        </p:blipFill>
        <p:spPr>
          <a:xfrm>
            <a:off x="742441" y="1371153"/>
            <a:ext cx="4492174" cy="3617989"/>
          </a:xfrm>
          <a:prstGeom prst="rect">
            <a:avLst/>
          </a:prstGeom>
          <a:noFill/>
          <a:ln>
            <a:noFill/>
          </a:ln>
        </p:spPr>
      </p:pic>
      <p:sp>
        <p:nvSpPr>
          <p:cNvPr id="1939" name="Google Shape;1939;g1f5d965ad35_0_1947"/>
          <p:cNvSpPr txBox="1">
            <a:spLocks noGrp="1"/>
          </p:cNvSpPr>
          <p:nvPr>
            <p:ph type="body" idx="2"/>
          </p:nvPr>
        </p:nvSpPr>
        <p:spPr>
          <a:xfrm>
            <a:off x="968595" y="1886851"/>
            <a:ext cx="4094100" cy="3441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940"/>
        <p:cNvGrpSpPr/>
        <p:nvPr/>
      </p:nvGrpSpPr>
      <p:grpSpPr>
        <a:xfrm>
          <a:off x="0" y="0"/>
          <a:ext cx="0" cy="0"/>
          <a:chOff x="0" y="0"/>
          <a:chExt cx="0" cy="0"/>
        </a:xfrm>
      </p:grpSpPr>
      <p:pic>
        <p:nvPicPr>
          <p:cNvPr id="1941" name="Google Shape;1941;g1f5d965ad35_0_1955"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42" name="Google Shape;1942;g1f5d965ad35_0_19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3" name="Google Shape;1943;g1f5d965ad35_0_19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4" name="Google Shape;1944;g1f5d965ad35_0_1955"/>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45" name="Google Shape;1945;g1f5d965ad35_0_1955"/>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46" name="Google Shape;1946;g1f5d965ad35_0_1955"/>
          <p:cNvPicPr preferRelativeResize="0"/>
          <p:nvPr/>
        </p:nvPicPr>
        <p:blipFill rotWithShape="1">
          <a:blip r:embed="rId3">
            <a:alphaModFix/>
          </a:blip>
          <a:srcRect/>
          <a:stretch/>
        </p:blipFill>
        <p:spPr>
          <a:xfrm>
            <a:off x="1703135" y="1363361"/>
            <a:ext cx="5737728" cy="3621751"/>
          </a:xfrm>
          <a:prstGeom prst="rect">
            <a:avLst/>
          </a:prstGeom>
          <a:noFill/>
          <a:ln>
            <a:noFill/>
          </a:ln>
        </p:spPr>
      </p:pic>
      <p:sp>
        <p:nvSpPr>
          <p:cNvPr id="1947" name="Google Shape;1947;g1f5d965ad35_0_1955"/>
          <p:cNvSpPr txBox="1">
            <a:spLocks noGrp="1"/>
          </p:cNvSpPr>
          <p:nvPr>
            <p:ph type="body" idx="2"/>
          </p:nvPr>
        </p:nvSpPr>
        <p:spPr>
          <a:xfrm>
            <a:off x="2032052" y="1886850"/>
            <a:ext cx="5071200" cy="21609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948"/>
        <p:cNvGrpSpPr/>
        <p:nvPr/>
      </p:nvGrpSpPr>
      <p:grpSpPr>
        <a:xfrm>
          <a:off x="0" y="0"/>
          <a:ext cx="0" cy="0"/>
          <a:chOff x="0" y="0"/>
          <a:chExt cx="0" cy="0"/>
        </a:xfrm>
      </p:grpSpPr>
      <p:pic>
        <p:nvPicPr>
          <p:cNvPr id="1949" name="Google Shape;1949;g1f5d965ad35_0_1963"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0" name="Google Shape;1950;g1f5d965ad35_0_196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1" name="Google Shape;1951;g1f5d965ad35_0_196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52" name="Google Shape;1952;g1f5d965ad35_0_1963"/>
          <p:cNvSpPr txBox="1">
            <a:spLocks noGrp="1"/>
          </p:cNvSpPr>
          <p:nvPr>
            <p:ph type="body" idx="1"/>
          </p:nvPr>
        </p:nvSpPr>
        <p:spPr>
          <a:xfrm>
            <a:off x="135731" y="782882"/>
            <a:ext cx="8763000" cy="3441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953" name="Google Shape;1953;g1f5d965ad35_0_1963"/>
          <p:cNvCxnSpPr/>
          <p:nvPr/>
        </p:nvCxnSpPr>
        <p:spPr>
          <a:xfrm>
            <a:off x="0" y="4984696"/>
            <a:ext cx="9144000" cy="0"/>
          </a:xfrm>
          <a:prstGeom prst="straightConnector1">
            <a:avLst/>
          </a:prstGeom>
          <a:noFill/>
          <a:ln w="9525" cap="flat" cmpd="sng">
            <a:solidFill>
              <a:schemeClr val="dk1"/>
            </a:solidFill>
            <a:prstDash val="solid"/>
            <a:round/>
            <a:headEnd type="none" w="sm" len="sm"/>
            <a:tailEnd type="none" w="sm" len="sm"/>
          </a:ln>
        </p:spPr>
      </p:cxnSp>
      <p:pic>
        <p:nvPicPr>
          <p:cNvPr id="1954" name="Google Shape;1954;g1f5d965ad35_0_1963"/>
          <p:cNvPicPr preferRelativeResize="0"/>
          <p:nvPr/>
        </p:nvPicPr>
        <p:blipFill rotWithShape="1">
          <a:blip r:embed="rId3">
            <a:alphaModFix/>
          </a:blip>
          <a:srcRect/>
          <a:stretch/>
        </p:blipFill>
        <p:spPr>
          <a:xfrm>
            <a:off x="2107222" y="1873493"/>
            <a:ext cx="4929555" cy="3111618"/>
          </a:xfrm>
          <a:prstGeom prst="rect">
            <a:avLst/>
          </a:prstGeom>
          <a:noFill/>
          <a:ln>
            <a:noFill/>
          </a:ln>
        </p:spPr>
      </p:pic>
      <p:sp>
        <p:nvSpPr>
          <p:cNvPr id="1955" name="Google Shape;1955;g1f5d965ad35_0_1963"/>
          <p:cNvSpPr txBox="1">
            <a:spLocks noGrp="1"/>
          </p:cNvSpPr>
          <p:nvPr>
            <p:ph type="body" idx="2"/>
          </p:nvPr>
        </p:nvSpPr>
        <p:spPr>
          <a:xfrm>
            <a:off x="2377740" y="2303181"/>
            <a:ext cx="4380000" cy="19350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956"/>
        <p:cNvGrpSpPr/>
        <p:nvPr/>
      </p:nvGrpSpPr>
      <p:grpSpPr>
        <a:xfrm>
          <a:off x="0" y="0"/>
          <a:ext cx="0" cy="0"/>
          <a:chOff x="0" y="0"/>
          <a:chExt cx="0" cy="0"/>
        </a:xfrm>
      </p:grpSpPr>
      <p:pic>
        <p:nvPicPr>
          <p:cNvPr id="1957" name="Google Shape;1957;g1f5d965ad35_0_1971"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58" name="Google Shape;1958;g1f5d965ad35_0_1971"/>
          <p:cNvSpPr/>
          <p:nvPr/>
        </p:nvSpPr>
        <p:spPr>
          <a:xfrm>
            <a:off x="4109012" y="748626"/>
            <a:ext cx="327300" cy="3808200"/>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59" name="Google Shape;1959;g1f5d965ad35_0_1971"/>
          <p:cNvSpPr>
            <a:spLocks noGrp="1"/>
          </p:cNvSpPr>
          <p:nvPr>
            <p:ph type="pic" idx="2"/>
          </p:nvPr>
        </p:nvSpPr>
        <p:spPr>
          <a:xfrm>
            <a:off x="0" y="667604"/>
            <a:ext cx="4201500" cy="3970200"/>
          </a:xfrm>
          <a:prstGeom prst="rect">
            <a:avLst/>
          </a:prstGeom>
          <a:noFill/>
          <a:ln>
            <a:noFill/>
          </a:ln>
        </p:spPr>
      </p:sp>
      <p:sp>
        <p:nvSpPr>
          <p:cNvPr id="1960" name="Google Shape;1960;g1f5d965ad35_0_1971"/>
          <p:cNvSpPr/>
          <p:nvPr/>
        </p:nvSpPr>
        <p:spPr>
          <a:xfrm>
            <a:off x="4436268" y="973867"/>
            <a:ext cx="4707600" cy="513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1" name="Google Shape;1961;g1f5d965ad35_0_1971"/>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2" name="Google Shape;1962;g1f5d965ad35_0_1971"/>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963"/>
        <p:cNvGrpSpPr/>
        <p:nvPr/>
      </p:nvGrpSpPr>
      <p:grpSpPr>
        <a:xfrm>
          <a:off x="0" y="0"/>
          <a:ext cx="0" cy="0"/>
          <a:chOff x="0" y="0"/>
          <a:chExt cx="0" cy="0"/>
        </a:xfrm>
      </p:grpSpPr>
      <p:pic>
        <p:nvPicPr>
          <p:cNvPr id="1964" name="Google Shape;1964;g1f5d965ad35_0_1978" descr="Shape&#10;&#10;Description automatically generated with low confidence"/>
          <p:cNvPicPr preferRelativeResize="0"/>
          <p:nvPr/>
        </p:nvPicPr>
        <p:blipFill rotWithShape="1">
          <a:blip r:embed="rId2">
            <a:alphaModFix/>
          </a:blip>
          <a:srcRect/>
          <a:stretch/>
        </p:blipFill>
        <p:spPr>
          <a:xfrm>
            <a:off x="0" y="6"/>
            <a:ext cx="9143988" cy="5143492"/>
          </a:xfrm>
          <a:prstGeom prst="rect">
            <a:avLst/>
          </a:prstGeom>
          <a:noFill/>
          <a:ln>
            <a:noFill/>
          </a:ln>
        </p:spPr>
      </p:pic>
      <p:sp>
        <p:nvSpPr>
          <p:cNvPr id="1965" name="Google Shape;1965;g1f5d965ad35_0_1978"/>
          <p:cNvSpPr/>
          <p:nvPr/>
        </p:nvSpPr>
        <p:spPr>
          <a:xfrm>
            <a:off x="4109012" y="748626"/>
            <a:ext cx="327300" cy="3808200"/>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6" name="Google Shape;1966;g1f5d965ad35_0_1978"/>
          <p:cNvSpPr>
            <a:spLocks noGrp="1"/>
          </p:cNvSpPr>
          <p:nvPr>
            <p:ph type="pic" idx="2"/>
          </p:nvPr>
        </p:nvSpPr>
        <p:spPr>
          <a:xfrm>
            <a:off x="0" y="667604"/>
            <a:ext cx="4201500" cy="3970200"/>
          </a:xfrm>
          <a:prstGeom prst="rect">
            <a:avLst/>
          </a:prstGeom>
          <a:noFill/>
          <a:ln>
            <a:noFill/>
          </a:ln>
        </p:spPr>
      </p:sp>
      <p:sp>
        <p:nvSpPr>
          <p:cNvPr id="1967" name="Google Shape;1967;g1f5d965ad35_0_1978"/>
          <p:cNvSpPr/>
          <p:nvPr/>
        </p:nvSpPr>
        <p:spPr>
          <a:xfrm>
            <a:off x="4436268" y="973867"/>
            <a:ext cx="4707600" cy="513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68" name="Google Shape;1968;g1f5d965ad35_0_1978"/>
          <p:cNvSpPr txBox="1">
            <a:spLocks noGrp="1"/>
          </p:cNvSpPr>
          <p:nvPr>
            <p:ph type="body" idx="1"/>
          </p:nvPr>
        </p:nvSpPr>
        <p:spPr>
          <a:xfrm>
            <a:off x="4572001" y="1644099"/>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69" name="Google Shape;1969;g1f5d965ad35_0_1978"/>
          <p:cNvSpPr txBox="1">
            <a:spLocks noGrp="1"/>
          </p:cNvSpPr>
          <p:nvPr>
            <p:ph type="title"/>
          </p:nvPr>
        </p:nvSpPr>
        <p:spPr>
          <a:xfrm>
            <a:off x="4572001" y="1058782"/>
            <a:ext cx="44364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970"/>
        <p:cNvGrpSpPr/>
        <p:nvPr/>
      </p:nvGrpSpPr>
      <p:grpSpPr>
        <a:xfrm>
          <a:off x="0" y="0"/>
          <a:ext cx="0" cy="0"/>
          <a:chOff x="0" y="0"/>
          <a:chExt cx="0" cy="0"/>
        </a:xfrm>
      </p:grpSpPr>
      <p:sp>
        <p:nvSpPr>
          <p:cNvPr id="1971" name="Google Shape;1971;g1f5d965ad35_0_1985"/>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72" name="Google Shape;1972;g1f5d965ad35_0_198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g1f5d965ad35_0_1985"/>
          <p:cNvSpPr>
            <a:spLocks noGrp="1"/>
          </p:cNvSpPr>
          <p:nvPr>
            <p:ph type="pic" idx="2"/>
          </p:nvPr>
        </p:nvSpPr>
        <p:spPr>
          <a:xfrm>
            <a:off x="1" y="0"/>
            <a:ext cx="4572000" cy="5143500"/>
          </a:xfrm>
          <a:prstGeom prst="rect">
            <a:avLst/>
          </a:prstGeom>
          <a:noFill/>
          <a:ln>
            <a:noFill/>
          </a:ln>
        </p:spPr>
      </p:sp>
      <p:sp>
        <p:nvSpPr>
          <p:cNvPr id="1974" name="Google Shape;1974;g1f5d965ad35_0_1985"/>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5" name="Google Shape;1975;g1f5d965ad35_0_1985"/>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6" name="Google Shape;1976;g1f5d965ad35_0_1985"/>
          <p:cNvSpPr/>
          <p:nvPr/>
        </p:nvSpPr>
        <p:spPr>
          <a:xfrm>
            <a:off x="4241543" y="1368179"/>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77" name="Google Shape;1977;g1f5d965ad35_0_1985"/>
          <p:cNvSpPr>
            <a:spLocks noGrp="1"/>
          </p:cNvSpPr>
          <p:nvPr>
            <p:ph type="pic" idx="3"/>
          </p:nvPr>
        </p:nvSpPr>
        <p:spPr>
          <a:xfrm>
            <a:off x="4408678" y="1539292"/>
            <a:ext cx="318600" cy="318600"/>
          </a:xfrm>
          <a:prstGeom prst="rect">
            <a:avLst/>
          </a:prstGeom>
          <a:noFill/>
          <a:ln>
            <a:noFill/>
          </a:ln>
        </p:spPr>
      </p:sp>
      <p:sp>
        <p:nvSpPr>
          <p:cNvPr id="1978" name="Google Shape;1978;g1f5d965ad35_0_1985"/>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9" name="Google Shape;1979;g1f5d965ad35_0_1985"/>
          <p:cNvSpPr/>
          <p:nvPr/>
        </p:nvSpPr>
        <p:spPr>
          <a:xfrm>
            <a:off x="4241543" y="2951688"/>
            <a:ext cx="660900" cy="660900"/>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0" name="Google Shape;1980;g1f5d965ad35_0_1985"/>
          <p:cNvSpPr>
            <a:spLocks noGrp="1"/>
          </p:cNvSpPr>
          <p:nvPr>
            <p:ph type="pic" idx="4"/>
          </p:nvPr>
        </p:nvSpPr>
        <p:spPr>
          <a:xfrm>
            <a:off x="4408678" y="3122801"/>
            <a:ext cx="318600" cy="318600"/>
          </a:xfrm>
          <a:prstGeom prst="rect">
            <a:avLst/>
          </a:prstGeom>
          <a:noFill/>
          <a:ln>
            <a:noFill/>
          </a:ln>
        </p:spPr>
      </p:sp>
      <p:sp>
        <p:nvSpPr>
          <p:cNvPr id="1981" name="Google Shape;1981;g1f5d965ad35_0_1985"/>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982"/>
        <p:cNvGrpSpPr/>
        <p:nvPr/>
      </p:nvGrpSpPr>
      <p:grpSpPr>
        <a:xfrm>
          <a:off x="0" y="0"/>
          <a:ext cx="0" cy="0"/>
          <a:chOff x="0" y="0"/>
          <a:chExt cx="0" cy="0"/>
        </a:xfrm>
      </p:grpSpPr>
      <p:sp>
        <p:nvSpPr>
          <p:cNvPr id="1983" name="Google Shape;1983;g1f5d965ad35_0_1997"/>
          <p:cNvSpPr/>
          <p:nvPr/>
        </p:nvSpPr>
        <p:spPr>
          <a:xfrm>
            <a:off x="4572000" y="0"/>
            <a:ext cx="4572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4" name="Google Shape;1984;g1f5d965ad35_0_199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g1f5d965ad35_0_1997"/>
          <p:cNvSpPr>
            <a:spLocks noGrp="1"/>
          </p:cNvSpPr>
          <p:nvPr>
            <p:ph type="pic" idx="2"/>
          </p:nvPr>
        </p:nvSpPr>
        <p:spPr>
          <a:xfrm>
            <a:off x="1" y="0"/>
            <a:ext cx="4572000" cy="5143500"/>
          </a:xfrm>
          <a:prstGeom prst="rect">
            <a:avLst/>
          </a:prstGeom>
          <a:noFill/>
          <a:ln>
            <a:noFill/>
          </a:ln>
        </p:spPr>
      </p:sp>
      <p:sp>
        <p:nvSpPr>
          <p:cNvPr id="1986" name="Google Shape;1986;g1f5d965ad35_0_1997"/>
          <p:cNvSpPr txBox="1">
            <a:spLocks noGrp="1"/>
          </p:cNvSpPr>
          <p:nvPr>
            <p:ph type="title"/>
          </p:nvPr>
        </p:nvSpPr>
        <p:spPr>
          <a:xfrm>
            <a:off x="5088537"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7" name="Google Shape;1987;g1f5d965ad35_0_1997"/>
          <p:cNvSpPr/>
          <p:nvPr/>
        </p:nvSpPr>
        <p:spPr>
          <a:xfrm>
            <a:off x="4879819" y="656889"/>
            <a:ext cx="906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8" name="Google Shape;1988;g1f5d965ad35_0_1997"/>
          <p:cNvSpPr/>
          <p:nvPr/>
        </p:nvSpPr>
        <p:spPr>
          <a:xfrm>
            <a:off x="4241543" y="1368179"/>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89" name="Google Shape;1989;g1f5d965ad35_0_1997"/>
          <p:cNvSpPr>
            <a:spLocks noGrp="1"/>
          </p:cNvSpPr>
          <p:nvPr>
            <p:ph type="pic" idx="3"/>
          </p:nvPr>
        </p:nvSpPr>
        <p:spPr>
          <a:xfrm>
            <a:off x="4408678" y="1539292"/>
            <a:ext cx="318600" cy="318600"/>
          </a:xfrm>
          <a:prstGeom prst="rect">
            <a:avLst/>
          </a:prstGeom>
          <a:noFill/>
          <a:ln>
            <a:noFill/>
          </a:ln>
        </p:spPr>
      </p:sp>
      <p:sp>
        <p:nvSpPr>
          <p:cNvPr id="1990" name="Google Shape;1990;g1f5d965ad35_0_1997"/>
          <p:cNvSpPr txBox="1">
            <a:spLocks noGrp="1"/>
          </p:cNvSpPr>
          <p:nvPr>
            <p:ph type="body" idx="1"/>
          </p:nvPr>
        </p:nvSpPr>
        <p:spPr>
          <a:xfrm>
            <a:off x="5088537" y="1539292"/>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91" name="Google Shape;1991;g1f5d965ad35_0_1997"/>
          <p:cNvSpPr/>
          <p:nvPr/>
        </p:nvSpPr>
        <p:spPr>
          <a:xfrm>
            <a:off x="4241543" y="2951688"/>
            <a:ext cx="660900" cy="660900"/>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2" name="Google Shape;1992;g1f5d965ad35_0_1997"/>
          <p:cNvSpPr>
            <a:spLocks noGrp="1"/>
          </p:cNvSpPr>
          <p:nvPr>
            <p:ph type="pic" idx="4"/>
          </p:nvPr>
        </p:nvSpPr>
        <p:spPr>
          <a:xfrm>
            <a:off x="4408678" y="3122801"/>
            <a:ext cx="318600" cy="318600"/>
          </a:xfrm>
          <a:prstGeom prst="rect">
            <a:avLst/>
          </a:prstGeom>
          <a:noFill/>
          <a:ln>
            <a:noFill/>
          </a:ln>
        </p:spPr>
      </p:sp>
      <p:sp>
        <p:nvSpPr>
          <p:cNvPr id="1993" name="Google Shape;1993;g1f5d965ad35_0_1997"/>
          <p:cNvSpPr txBox="1">
            <a:spLocks noGrp="1"/>
          </p:cNvSpPr>
          <p:nvPr>
            <p:ph type="body" idx="5"/>
          </p:nvPr>
        </p:nvSpPr>
        <p:spPr>
          <a:xfrm>
            <a:off x="5088537" y="3122801"/>
            <a:ext cx="3538800" cy="12561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94"/>
        <p:cNvGrpSpPr/>
        <p:nvPr/>
      </p:nvGrpSpPr>
      <p:grpSpPr>
        <a:xfrm>
          <a:off x="0" y="0"/>
          <a:ext cx="0" cy="0"/>
          <a:chOff x="0" y="0"/>
          <a:chExt cx="0" cy="0"/>
        </a:xfrm>
      </p:grpSpPr>
      <p:pic>
        <p:nvPicPr>
          <p:cNvPr id="1995" name="Google Shape;1995;g1f5d965ad35_0_20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1996" name="Google Shape;1996;g1f5d965ad35_0_2009"/>
          <p:cNvGrpSpPr/>
          <p:nvPr/>
        </p:nvGrpSpPr>
        <p:grpSpPr>
          <a:xfrm>
            <a:off x="4107305" y="941707"/>
            <a:ext cx="284627" cy="3999300"/>
            <a:chOff x="4107305" y="941707"/>
            <a:chExt cx="284627" cy="3999300"/>
          </a:xfrm>
        </p:grpSpPr>
        <p:sp>
          <p:nvSpPr>
            <p:cNvPr id="1997" name="Google Shape;1997;g1f5d965ad35_0_2009"/>
            <p:cNvSpPr/>
            <p:nvPr/>
          </p:nvSpPr>
          <p:spPr>
            <a:xfrm>
              <a:off x="4183432" y="1262627"/>
              <a:ext cx="208500" cy="3357600"/>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8" name="Google Shape;1998;g1f5d965ad35_0_2009"/>
            <p:cNvSpPr/>
            <p:nvPr/>
          </p:nvSpPr>
          <p:spPr>
            <a:xfrm>
              <a:off x="4112338" y="1097990"/>
              <a:ext cx="208500" cy="3686700"/>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9" name="Google Shape;1999;g1f5d965ad35_0_2009"/>
            <p:cNvSpPr/>
            <p:nvPr/>
          </p:nvSpPr>
          <p:spPr>
            <a:xfrm>
              <a:off x="4107305" y="941707"/>
              <a:ext cx="142500" cy="399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00" name="Google Shape;2000;g1f5d965ad35_0_2009"/>
          <p:cNvSpPr>
            <a:spLocks noGrp="1"/>
          </p:cNvSpPr>
          <p:nvPr>
            <p:ph type="pic" idx="2"/>
          </p:nvPr>
        </p:nvSpPr>
        <p:spPr>
          <a:xfrm>
            <a:off x="219360" y="856040"/>
            <a:ext cx="3958500" cy="4287600"/>
          </a:xfrm>
          <a:prstGeom prst="rect">
            <a:avLst/>
          </a:prstGeom>
          <a:noFill/>
          <a:ln>
            <a:noFill/>
          </a:ln>
        </p:spPr>
      </p:sp>
      <p:sp>
        <p:nvSpPr>
          <p:cNvPr id="2001" name="Google Shape;2001;g1f5d965ad35_0_2009"/>
          <p:cNvSpPr txBox="1">
            <a:spLocks noGrp="1"/>
          </p:cNvSpPr>
          <p:nvPr>
            <p:ph type="body" idx="1"/>
          </p:nvPr>
        </p:nvSpPr>
        <p:spPr>
          <a:xfrm>
            <a:off x="4524864" y="1268948"/>
            <a:ext cx="4399800" cy="3345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2" name="Google Shape;2002;g1f5d965ad35_0_200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3" name="Google Shape;2003;g1f5d965ad35_0_200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04"/>
        <p:cNvGrpSpPr/>
        <p:nvPr/>
      </p:nvGrpSpPr>
      <p:grpSpPr>
        <a:xfrm>
          <a:off x="0" y="0"/>
          <a:ext cx="0" cy="0"/>
          <a:chOff x="0" y="0"/>
          <a:chExt cx="0" cy="0"/>
        </a:xfrm>
      </p:grpSpPr>
      <p:pic>
        <p:nvPicPr>
          <p:cNvPr id="2005" name="Google Shape;2005;g1f5d965ad35_0_201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06" name="Google Shape;2006;g1f5d965ad35_0_2019"/>
          <p:cNvSpPr>
            <a:spLocks noGrp="1"/>
          </p:cNvSpPr>
          <p:nvPr>
            <p:ph type="pic" idx="2"/>
          </p:nvPr>
        </p:nvSpPr>
        <p:spPr>
          <a:xfrm>
            <a:off x="4572000" y="0"/>
            <a:ext cx="4572000" cy="5143500"/>
          </a:xfrm>
          <a:prstGeom prst="rect">
            <a:avLst/>
          </a:prstGeom>
          <a:noFill/>
          <a:ln>
            <a:noFill/>
          </a:ln>
        </p:spPr>
      </p:sp>
      <p:sp>
        <p:nvSpPr>
          <p:cNvPr id="2007" name="Google Shape;2007;g1f5d965ad35_0_2019"/>
          <p:cNvSpPr/>
          <p:nvPr/>
        </p:nvSpPr>
        <p:spPr>
          <a:xfrm>
            <a:off x="-1" y="1178120"/>
            <a:ext cx="4781700" cy="333390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08" name="Google Shape;2008;g1f5d965ad35_0_2019"/>
          <p:cNvSpPr txBox="1">
            <a:spLocks noGrp="1"/>
          </p:cNvSpPr>
          <p:nvPr>
            <p:ph type="body" idx="1"/>
          </p:nvPr>
        </p:nvSpPr>
        <p:spPr>
          <a:xfrm>
            <a:off x="135731" y="1388586"/>
            <a:ext cx="4436400" cy="29127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009" name="Google Shape;2009;g1f5d965ad35_0_201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0" name="Google Shape;2010;g1f5d965ad35_0_201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011"/>
        <p:cNvGrpSpPr/>
        <p:nvPr/>
      </p:nvGrpSpPr>
      <p:grpSpPr>
        <a:xfrm>
          <a:off x="0" y="0"/>
          <a:ext cx="0" cy="0"/>
          <a:chOff x="0" y="0"/>
          <a:chExt cx="0" cy="0"/>
        </a:xfrm>
      </p:grpSpPr>
      <p:pic>
        <p:nvPicPr>
          <p:cNvPr id="2012" name="Google Shape;2012;g1f5d965ad35_0_202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13" name="Google Shape;2013;g1f5d965ad35_0_2026"/>
          <p:cNvSpPr/>
          <p:nvPr/>
        </p:nvSpPr>
        <p:spPr>
          <a:xfrm>
            <a:off x="4135880" y="856040"/>
            <a:ext cx="142500" cy="8793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4" name="Google Shape;2014;g1f5d965ad35_0_2026"/>
          <p:cNvSpPr>
            <a:spLocks noGrp="1"/>
          </p:cNvSpPr>
          <p:nvPr>
            <p:ph type="pic" idx="2"/>
          </p:nvPr>
        </p:nvSpPr>
        <p:spPr>
          <a:xfrm>
            <a:off x="219360" y="856040"/>
            <a:ext cx="3958500" cy="4287600"/>
          </a:xfrm>
          <a:prstGeom prst="rect">
            <a:avLst/>
          </a:prstGeom>
          <a:noFill/>
          <a:ln>
            <a:noFill/>
          </a:ln>
        </p:spPr>
      </p:sp>
      <p:sp>
        <p:nvSpPr>
          <p:cNvPr id="2015" name="Google Shape;2015;g1f5d965ad35_0_2026"/>
          <p:cNvSpPr txBox="1">
            <a:spLocks noGrp="1"/>
          </p:cNvSpPr>
          <p:nvPr>
            <p:ph type="body" idx="1"/>
          </p:nvPr>
        </p:nvSpPr>
        <p:spPr>
          <a:xfrm>
            <a:off x="4480014" y="1685925"/>
            <a:ext cx="4444500" cy="2499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6" name="Google Shape;2016;g1f5d965ad35_0_2026"/>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7" name="Google Shape;2017;g1f5d965ad35_0_2026"/>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18"/>
        <p:cNvGrpSpPr/>
        <p:nvPr/>
      </p:nvGrpSpPr>
      <p:grpSpPr>
        <a:xfrm>
          <a:off x="0" y="0"/>
          <a:ext cx="0" cy="0"/>
          <a:chOff x="0" y="0"/>
          <a:chExt cx="0" cy="0"/>
        </a:xfrm>
      </p:grpSpPr>
      <p:pic>
        <p:nvPicPr>
          <p:cNvPr id="2019" name="Google Shape;2019;g1f5d965ad35_0_20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20" name="Google Shape;2020;g1f5d965ad35_0_2033"/>
          <p:cNvSpPr/>
          <p:nvPr/>
        </p:nvSpPr>
        <p:spPr>
          <a:xfrm>
            <a:off x="3817856" y="656889"/>
            <a:ext cx="143700" cy="344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1" name="Google Shape;2021;g1f5d965ad35_0_2033"/>
          <p:cNvSpPr>
            <a:spLocks noGrp="1"/>
          </p:cNvSpPr>
          <p:nvPr>
            <p:ph type="pic" idx="2"/>
          </p:nvPr>
        </p:nvSpPr>
        <p:spPr>
          <a:xfrm>
            <a:off x="235670" y="0"/>
            <a:ext cx="3582300" cy="5143500"/>
          </a:xfrm>
          <a:prstGeom prst="rect">
            <a:avLst/>
          </a:prstGeom>
          <a:noFill/>
          <a:ln>
            <a:noFill/>
          </a:ln>
        </p:spPr>
      </p:sp>
      <p:sp>
        <p:nvSpPr>
          <p:cNvPr id="2022" name="Google Shape;2022;g1f5d965ad35_0_2033"/>
          <p:cNvSpPr txBox="1">
            <a:spLocks noGrp="1"/>
          </p:cNvSpPr>
          <p:nvPr>
            <p:ph type="title"/>
          </p:nvPr>
        </p:nvSpPr>
        <p:spPr>
          <a:xfrm>
            <a:off x="4079869" y="656889"/>
            <a:ext cx="35388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3" name="Google Shape;2023;g1f5d965ad35_0_2033"/>
          <p:cNvSpPr txBox="1">
            <a:spLocks noGrp="1"/>
          </p:cNvSpPr>
          <p:nvPr>
            <p:ph type="body" idx="1"/>
          </p:nvPr>
        </p:nvSpPr>
        <p:spPr>
          <a:xfrm>
            <a:off x="4079868" y="1539292"/>
            <a:ext cx="46881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24"/>
        <p:cNvGrpSpPr/>
        <p:nvPr/>
      </p:nvGrpSpPr>
      <p:grpSpPr>
        <a:xfrm>
          <a:off x="0" y="0"/>
          <a:ext cx="0" cy="0"/>
          <a:chOff x="0" y="0"/>
          <a:chExt cx="0" cy="0"/>
        </a:xfrm>
      </p:grpSpPr>
      <p:sp>
        <p:nvSpPr>
          <p:cNvPr id="2025" name="Google Shape;2025;g1f5d965ad35_0_2039"/>
          <p:cNvSpPr/>
          <p:nvPr/>
        </p:nvSpPr>
        <p:spPr>
          <a:xfrm>
            <a:off x="5312964" y="0"/>
            <a:ext cx="3831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6" name="Google Shape;2026;g1f5d965ad35_0_203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g1f5d965ad35_0_2039"/>
          <p:cNvSpPr/>
          <p:nvPr/>
        </p:nvSpPr>
        <p:spPr>
          <a:xfrm>
            <a:off x="5302804" y="575609"/>
            <a:ext cx="143700" cy="34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8" name="Google Shape;2028;g1f5d965ad35_0_2039"/>
          <p:cNvSpPr>
            <a:spLocks noGrp="1"/>
          </p:cNvSpPr>
          <p:nvPr>
            <p:ph type="pic" idx="2"/>
          </p:nvPr>
        </p:nvSpPr>
        <p:spPr>
          <a:xfrm>
            <a:off x="-1" y="0"/>
            <a:ext cx="5313000" cy="5143500"/>
          </a:xfrm>
          <a:prstGeom prst="rect">
            <a:avLst/>
          </a:prstGeom>
          <a:noFill/>
          <a:ln>
            <a:noFill/>
          </a:ln>
        </p:spPr>
      </p:sp>
      <p:sp>
        <p:nvSpPr>
          <p:cNvPr id="2029" name="Google Shape;2029;g1f5d965ad35_0_2039"/>
          <p:cNvSpPr txBox="1">
            <a:spLocks noGrp="1"/>
          </p:cNvSpPr>
          <p:nvPr>
            <p:ph type="title"/>
          </p:nvPr>
        </p:nvSpPr>
        <p:spPr>
          <a:xfrm>
            <a:off x="5564817" y="575609"/>
            <a:ext cx="3405300" cy="3441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0" name="Google Shape;2030;g1f5d965ad35_0_2039"/>
          <p:cNvSpPr txBox="1">
            <a:spLocks noGrp="1"/>
          </p:cNvSpPr>
          <p:nvPr>
            <p:ph type="body" idx="1"/>
          </p:nvPr>
        </p:nvSpPr>
        <p:spPr>
          <a:xfrm>
            <a:off x="5564818" y="1254812"/>
            <a:ext cx="3452400" cy="34290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31"/>
        <p:cNvGrpSpPr/>
        <p:nvPr/>
      </p:nvGrpSpPr>
      <p:grpSpPr>
        <a:xfrm>
          <a:off x="0" y="0"/>
          <a:ext cx="0" cy="0"/>
          <a:chOff x="0" y="0"/>
          <a:chExt cx="0" cy="0"/>
        </a:xfrm>
      </p:grpSpPr>
      <p:sp>
        <p:nvSpPr>
          <p:cNvPr id="2032" name="Google Shape;2032;g1f5d965ad35_0_2046"/>
          <p:cNvSpPr/>
          <p:nvPr/>
        </p:nvSpPr>
        <p:spPr>
          <a:xfrm>
            <a:off x="0" y="-1"/>
            <a:ext cx="4898700" cy="5143500"/>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033" name="Google Shape;2033;g1f5d965ad35_0_2046"/>
          <p:cNvPicPr preferRelativeResize="0"/>
          <p:nvPr/>
        </p:nvPicPr>
        <p:blipFill rotWithShape="1">
          <a:blip r:embed="rId2">
            <a:alphaModFix/>
          </a:blip>
          <a:srcRect l="20636" r="24169"/>
          <a:stretch/>
        </p:blipFill>
        <p:spPr>
          <a:xfrm>
            <a:off x="4885624" y="3"/>
            <a:ext cx="4258376" cy="5143498"/>
          </a:xfrm>
          <a:prstGeom prst="rect">
            <a:avLst/>
          </a:prstGeom>
          <a:noFill/>
          <a:ln>
            <a:noFill/>
          </a:ln>
        </p:spPr>
      </p:pic>
      <p:pic>
        <p:nvPicPr>
          <p:cNvPr id="2034" name="Google Shape;2034;g1f5d965ad35_0_2046" descr="Shape&#10;&#10;Description automatically generated with low confidence"/>
          <p:cNvPicPr preferRelativeResize="0"/>
          <p:nvPr/>
        </p:nvPicPr>
        <p:blipFill rotWithShape="1">
          <a:blip r:embed="rId3">
            <a:alphaModFix/>
          </a:blip>
          <a:srcRect/>
          <a:stretch/>
        </p:blipFill>
        <p:spPr>
          <a:xfrm>
            <a:off x="0" y="6"/>
            <a:ext cx="9143988" cy="5143492"/>
          </a:xfrm>
          <a:prstGeom prst="rect">
            <a:avLst/>
          </a:prstGeom>
          <a:noFill/>
          <a:ln>
            <a:noFill/>
          </a:ln>
        </p:spPr>
      </p:pic>
      <p:sp>
        <p:nvSpPr>
          <p:cNvPr id="2035" name="Google Shape;2035;g1f5d965ad35_0_2046"/>
          <p:cNvSpPr/>
          <p:nvPr/>
        </p:nvSpPr>
        <p:spPr>
          <a:xfrm>
            <a:off x="0" y="378373"/>
            <a:ext cx="3866400" cy="461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036" name="Google Shape;2036;g1f5d965ad35_0_2046"/>
          <p:cNvSpPr txBox="1">
            <a:spLocks noGrp="1"/>
          </p:cNvSpPr>
          <p:nvPr>
            <p:ph type="title"/>
          </p:nvPr>
        </p:nvSpPr>
        <p:spPr>
          <a:xfrm>
            <a:off x="144711" y="436897"/>
            <a:ext cx="34215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7" name="Google Shape;2037;g1f5d965ad35_0_2046"/>
          <p:cNvSpPr txBox="1">
            <a:spLocks noGrp="1"/>
          </p:cNvSpPr>
          <p:nvPr>
            <p:ph type="body" idx="1"/>
          </p:nvPr>
        </p:nvSpPr>
        <p:spPr>
          <a:xfrm>
            <a:off x="144711" y="1422475"/>
            <a:ext cx="4343100" cy="30363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8" name="Google Shape;2038;g1f5d965ad35_0_2046"/>
          <p:cNvSpPr txBox="1">
            <a:spLocks noGrp="1"/>
          </p:cNvSpPr>
          <p:nvPr>
            <p:ph type="body" idx="2"/>
          </p:nvPr>
        </p:nvSpPr>
        <p:spPr>
          <a:xfrm>
            <a:off x="144711" y="954389"/>
            <a:ext cx="4343100" cy="3579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039"/>
        <p:cNvGrpSpPr/>
        <p:nvPr/>
      </p:nvGrpSpPr>
      <p:grpSpPr>
        <a:xfrm>
          <a:off x="0" y="0"/>
          <a:ext cx="0" cy="0"/>
          <a:chOff x="0" y="0"/>
          <a:chExt cx="0" cy="0"/>
        </a:xfrm>
      </p:grpSpPr>
      <p:grpSp>
        <p:nvGrpSpPr>
          <p:cNvPr id="2040" name="Google Shape;2040;g1f5d965ad35_0_2054"/>
          <p:cNvGrpSpPr/>
          <p:nvPr/>
        </p:nvGrpSpPr>
        <p:grpSpPr>
          <a:xfrm>
            <a:off x="2494459" y="494318"/>
            <a:ext cx="4154882" cy="4154882"/>
            <a:chOff x="2119847" y="-36707"/>
            <a:chExt cx="5217080" cy="5217080"/>
          </a:xfrm>
        </p:grpSpPr>
        <p:sp>
          <p:nvSpPr>
            <p:cNvPr id="2041" name="Google Shape;2041;g1f5d965ad35_0_2054"/>
            <p:cNvSpPr/>
            <p:nvPr/>
          </p:nvSpPr>
          <p:spPr>
            <a:xfrm rot="-10121024">
              <a:off x="5995380" y="1510583"/>
              <a:ext cx="1065617" cy="452499"/>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42" name="Google Shape;2042;g1f5d965ad35_0_2054"/>
            <p:cNvSpPr/>
            <p:nvPr/>
          </p:nvSpPr>
          <p:spPr>
            <a:xfrm rot="1811439">
              <a:off x="2648299" y="3118206"/>
              <a:ext cx="827436" cy="452383"/>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043" name="Google Shape;2043;g1f5d965ad35_0_2054"/>
            <p:cNvGrpSpPr/>
            <p:nvPr/>
          </p:nvGrpSpPr>
          <p:grpSpPr>
            <a:xfrm>
              <a:off x="2119847" y="-36707"/>
              <a:ext cx="5217080" cy="5217080"/>
              <a:chOff x="2334961" y="334819"/>
              <a:chExt cx="4626301" cy="4626301"/>
            </a:xfrm>
          </p:grpSpPr>
          <p:grpSp>
            <p:nvGrpSpPr>
              <p:cNvPr id="2044" name="Google Shape;2044;g1f5d965ad35_0_2054"/>
              <p:cNvGrpSpPr/>
              <p:nvPr/>
            </p:nvGrpSpPr>
            <p:grpSpPr>
              <a:xfrm>
                <a:off x="2334961" y="334819"/>
                <a:ext cx="4626301" cy="4626301"/>
                <a:chOff x="2334961" y="334819"/>
                <a:chExt cx="4626301" cy="4626301"/>
              </a:xfrm>
            </p:grpSpPr>
            <p:sp>
              <p:nvSpPr>
                <p:cNvPr id="2045" name="Google Shape;2045;g1f5d965ad35_0_2054"/>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46" name="Google Shape;2046;g1f5d965ad35_0_2054"/>
                <p:cNvSpPr/>
                <p:nvPr/>
              </p:nvSpPr>
              <p:spPr>
                <a:xfrm rot="-3390334">
                  <a:off x="2978925" y="978783"/>
                  <a:ext cx="3338372" cy="333837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47" name="Google Shape;2047;g1f5d965ad35_0_2054"/>
                <p:cNvSpPr/>
                <p:nvPr/>
              </p:nvSpPr>
              <p:spPr>
                <a:xfrm rot="-5737871">
                  <a:off x="2978932" y="978573"/>
                  <a:ext cx="3338612" cy="3338612"/>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048" name="Google Shape;2048;g1f5d965ad35_0_2054"/>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049" name="Google Shape;2049;g1f5d965ad35_0_2054"/>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050" name="Google Shape;2050;g1f5d965ad35_0_2054"/>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051"/>
        <p:cNvGrpSpPr/>
        <p:nvPr/>
      </p:nvGrpSpPr>
      <p:grpSpPr>
        <a:xfrm>
          <a:off x="0" y="0"/>
          <a:ext cx="0" cy="0"/>
          <a:chOff x="0" y="0"/>
          <a:chExt cx="0" cy="0"/>
        </a:xfrm>
      </p:grpSpPr>
      <p:grpSp>
        <p:nvGrpSpPr>
          <p:cNvPr id="2052" name="Google Shape;2052;g1f5d965ad35_0_2066"/>
          <p:cNvGrpSpPr/>
          <p:nvPr/>
        </p:nvGrpSpPr>
        <p:grpSpPr>
          <a:xfrm>
            <a:off x="2494460" y="494318"/>
            <a:ext cx="4154882" cy="4154882"/>
            <a:chOff x="2119847" y="-36707"/>
            <a:chExt cx="5217080" cy="5217080"/>
          </a:xfrm>
        </p:grpSpPr>
        <p:sp>
          <p:nvSpPr>
            <p:cNvPr id="2053" name="Google Shape;2053;g1f5d965ad35_0_2066"/>
            <p:cNvSpPr/>
            <p:nvPr/>
          </p:nvSpPr>
          <p:spPr>
            <a:xfrm rot="-10121024">
              <a:off x="5995380" y="1510583"/>
              <a:ext cx="1065617" cy="452499"/>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54" name="Google Shape;2054;g1f5d965ad35_0_2066"/>
            <p:cNvSpPr/>
            <p:nvPr/>
          </p:nvSpPr>
          <p:spPr>
            <a:xfrm rot="1811439">
              <a:off x="2648299" y="3118206"/>
              <a:ext cx="827436" cy="452383"/>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055" name="Google Shape;2055;g1f5d965ad35_0_2066"/>
            <p:cNvGrpSpPr/>
            <p:nvPr/>
          </p:nvGrpSpPr>
          <p:grpSpPr>
            <a:xfrm>
              <a:off x="2119847" y="-36707"/>
              <a:ext cx="5217080" cy="5217080"/>
              <a:chOff x="2334961" y="334819"/>
              <a:chExt cx="4626301" cy="4626301"/>
            </a:xfrm>
          </p:grpSpPr>
          <p:grpSp>
            <p:nvGrpSpPr>
              <p:cNvPr id="2056" name="Google Shape;2056;g1f5d965ad35_0_2066"/>
              <p:cNvGrpSpPr/>
              <p:nvPr/>
            </p:nvGrpSpPr>
            <p:grpSpPr>
              <a:xfrm>
                <a:off x="2334961" y="334819"/>
                <a:ext cx="4626301" cy="4626301"/>
                <a:chOff x="2334961" y="334819"/>
                <a:chExt cx="4626301" cy="4626301"/>
              </a:xfrm>
            </p:grpSpPr>
            <p:sp>
              <p:nvSpPr>
                <p:cNvPr id="2057" name="Google Shape;2057;g1f5d965ad35_0_2066"/>
                <p:cNvSpPr/>
                <p:nvPr/>
              </p:nvSpPr>
              <p:spPr>
                <a:xfrm>
                  <a:off x="2978950" y="978700"/>
                  <a:ext cx="3338400" cy="33384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58" name="Google Shape;2058;g1f5d965ad35_0_2066"/>
                <p:cNvSpPr/>
                <p:nvPr/>
              </p:nvSpPr>
              <p:spPr>
                <a:xfrm rot="-3390334">
                  <a:off x="2978925" y="978783"/>
                  <a:ext cx="3338372" cy="333837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059" name="Google Shape;2059;g1f5d965ad35_0_2066"/>
                <p:cNvSpPr/>
                <p:nvPr/>
              </p:nvSpPr>
              <p:spPr>
                <a:xfrm rot="-5737871">
                  <a:off x="2978932" y="978573"/>
                  <a:ext cx="3338612" cy="3338612"/>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060" name="Google Shape;2060;g1f5d965ad35_0_2066"/>
              <p:cNvSpPr/>
              <p:nvPr/>
            </p:nvSpPr>
            <p:spPr>
              <a:xfrm>
                <a:off x="3154305" y="1154055"/>
                <a:ext cx="2987700" cy="2987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061" name="Google Shape;2061;g1f5d965ad35_0_2066"/>
            <p:cNvSpPr/>
            <p:nvPr/>
          </p:nvSpPr>
          <p:spPr>
            <a:xfrm>
              <a:off x="2361789" y="1620202"/>
              <a:ext cx="4728004" cy="1902714"/>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062" name="Google Shape;2062;g1f5d965ad35_0_2066"/>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063"/>
        <p:cNvGrpSpPr/>
        <p:nvPr/>
      </p:nvGrpSpPr>
      <p:grpSpPr>
        <a:xfrm>
          <a:off x="0" y="0"/>
          <a:ext cx="0" cy="0"/>
          <a:chOff x="0" y="0"/>
          <a:chExt cx="0" cy="0"/>
        </a:xfrm>
      </p:grpSpPr>
      <p:pic>
        <p:nvPicPr>
          <p:cNvPr id="2064" name="Google Shape;2064;g1f5d965ad35_0_2078"/>
          <p:cNvPicPr preferRelativeResize="0"/>
          <p:nvPr/>
        </p:nvPicPr>
        <p:blipFill rotWithShape="1">
          <a:blip r:embed="rId2">
            <a:alphaModFix/>
          </a:blip>
          <a:srcRect/>
          <a:stretch/>
        </p:blipFill>
        <p:spPr>
          <a:xfrm>
            <a:off x="2924496" y="901633"/>
            <a:ext cx="3295009" cy="3449031"/>
          </a:xfrm>
          <a:prstGeom prst="rect">
            <a:avLst/>
          </a:prstGeom>
          <a:noFill/>
          <a:ln>
            <a:noFill/>
          </a:ln>
        </p:spPr>
      </p:pic>
      <p:sp>
        <p:nvSpPr>
          <p:cNvPr id="2065" name="Google Shape;2065;g1f5d965ad35_0_2078"/>
          <p:cNvSpPr txBox="1">
            <a:spLocks noGrp="1"/>
          </p:cNvSpPr>
          <p:nvPr>
            <p:ph type="body" idx="1"/>
          </p:nvPr>
        </p:nvSpPr>
        <p:spPr>
          <a:xfrm>
            <a:off x="3117397"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066"/>
        <p:cNvGrpSpPr/>
        <p:nvPr/>
      </p:nvGrpSpPr>
      <p:grpSpPr>
        <a:xfrm>
          <a:off x="0" y="0"/>
          <a:ext cx="0" cy="0"/>
          <a:chOff x="0" y="0"/>
          <a:chExt cx="0" cy="0"/>
        </a:xfrm>
      </p:grpSpPr>
      <p:pic>
        <p:nvPicPr>
          <p:cNvPr id="2067" name="Google Shape;2067;g1f5d965ad35_0_2081"/>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068" name="Google Shape;2068;g1f5d965ad35_0_2081"/>
          <p:cNvSpPr txBox="1">
            <a:spLocks noGrp="1"/>
          </p:cNvSpPr>
          <p:nvPr>
            <p:ph type="body" idx="1"/>
          </p:nvPr>
        </p:nvSpPr>
        <p:spPr>
          <a:xfrm>
            <a:off x="3028189" y="2365224"/>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069"/>
        <p:cNvGrpSpPr/>
        <p:nvPr/>
      </p:nvGrpSpPr>
      <p:grpSpPr>
        <a:xfrm>
          <a:off x="0" y="0"/>
          <a:ext cx="0" cy="0"/>
          <a:chOff x="0" y="0"/>
          <a:chExt cx="0" cy="0"/>
        </a:xfrm>
      </p:grpSpPr>
      <p:pic>
        <p:nvPicPr>
          <p:cNvPr id="2070" name="Google Shape;2070;g1f5d965ad35_0_2084"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071" name="Google Shape;2071;g1f5d965ad35_0_2084"/>
          <p:cNvSpPr txBox="1">
            <a:spLocks noGrp="1"/>
          </p:cNvSpPr>
          <p:nvPr>
            <p:ph type="body" idx="1"/>
          </p:nvPr>
        </p:nvSpPr>
        <p:spPr>
          <a:xfrm>
            <a:off x="3117397" y="2666490"/>
            <a:ext cx="2909100" cy="413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2" name="Google Shape;2072;g1f5d965ad35_0_2084"/>
          <p:cNvSpPr txBox="1">
            <a:spLocks noGrp="1"/>
          </p:cNvSpPr>
          <p:nvPr>
            <p:ph type="body" idx="2"/>
          </p:nvPr>
        </p:nvSpPr>
        <p:spPr>
          <a:xfrm>
            <a:off x="2894151" y="1477631"/>
            <a:ext cx="1510500" cy="507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073"/>
        <p:cNvGrpSpPr/>
        <p:nvPr/>
      </p:nvGrpSpPr>
      <p:grpSpPr>
        <a:xfrm>
          <a:off x="0" y="0"/>
          <a:ext cx="0" cy="0"/>
          <a:chOff x="0" y="0"/>
          <a:chExt cx="0" cy="0"/>
        </a:xfrm>
      </p:grpSpPr>
      <p:pic>
        <p:nvPicPr>
          <p:cNvPr id="2074" name="Google Shape;2074;g1f5d965ad35_0_20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75" name="Google Shape;2075;g1f5d965ad35_0_2088"/>
          <p:cNvSpPr/>
          <p:nvPr/>
        </p:nvSpPr>
        <p:spPr>
          <a:xfrm>
            <a:off x="496108" y="1739452"/>
            <a:ext cx="840900" cy="1856700"/>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6" name="Google Shape;2076;g1f5d965ad35_0_2088"/>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077" name="Google Shape;2077;g1f5d965ad35_0_2088"/>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78" name="Google Shape;2078;g1f5d965ad35_0_2088"/>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9" name="Google Shape;2079;g1f5d965ad35_0_2088"/>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080" name="Google Shape;2080;g1f5d965ad35_0_2088"/>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81" name="Google Shape;2081;g1f5d965ad35_0_2088"/>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2" name="Google Shape;2082;g1f5d965ad35_0_2088"/>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3" name="Google Shape;2083;g1f5d965ad35_0_20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4" name="Google Shape;2084;g1f5d965ad35_0_20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085"/>
        <p:cNvGrpSpPr/>
        <p:nvPr/>
      </p:nvGrpSpPr>
      <p:grpSpPr>
        <a:xfrm>
          <a:off x="0" y="0"/>
          <a:ext cx="0" cy="0"/>
          <a:chOff x="0" y="0"/>
          <a:chExt cx="0" cy="0"/>
        </a:xfrm>
      </p:grpSpPr>
      <p:pic>
        <p:nvPicPr>
          <p:cNvPr id="2086" name="Google Shape;2086;g1f5d965ad35_0_210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087" name="Google Shape;2087;g1f5d965ad35_0_2100"/>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88" name="Google Shape;2088;g1f5d965ad35_0_2100"/>
          <p:cNvSpPr/>
          <p:nvPr/>
        </p:nvSpPr>
        <p:spPr>
          <a:xfrm>
            <a:off x="919659"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089" name="Google Shape;2089;g1f5d965ad35_0_2100"/>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090" name="Google Shape;2090;g1f5d965ad35_0_2100"/>
          <p:cNvSpPr/>
          <p:nvPr/>
        </p:nvSpPr>
        <p:spPr>
          <a:xfrm>
            <a:off x="4949846" y="1739452"/>
            <a:ext cx="840900" cy="1856700"/>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91" name="Google Shape;2091;g1f5d965ad35_0_2100"/>
          <p:cNvSpPr/>
          <p:nvPr/>
        </p:nvSpPr>
        <p:spPr>
          <a:xfrm>
            <a:off x="5373397" y="1739452"/>
            <a:ext cx="33603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092" name="Google Shape;2092;g1f5d965ad35_0_2100"/>
          <p:cNvSpPr txBox="1"/>
          <p:nvPr/>
        </p:nvSpPr>
        <p:spPr>
          <a:xfrm>
            <a:off x="4941990"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093" name="Google Shape;2093;g1f5d965ad35_0_2100"/>
          <p:cNvSpPr txBox="1">
            <a:spLocks noGrp="1"/>
          </p:cNvSpPr>
          <p:nvPr>
            <p:ph type="body" idx="1"/>
          </p:nvPr>
        </p:nvSpPr>
        <p:spPr>
          <a:xfrm>
            <a:off x="1086864"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4" name="Google Shape;2094;g1f5d965ad35_0_2100"/>
          <p:cNvSpPr txBox="1">
            <a:spLocks noGrp="1"/>
          </p:cNvSpPr>
          <p:nvPr>
            <p:ph type="body" idx="2"/>
          </p:nvPr>
        </p:nvSpPr>
        <p:spPr>
          <a:xfrm>
            <a:off x="5540602" y="2013830"/>
            <a:ext cx="30279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5" name="Google Shape;2095;g1f5d965ad35_0_210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6" name="Google Shape;2096;g1f5d965ad35_0_210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097"/>
        <p:cNvGrpSpPr/>
        <p:nvPr/>
      </p:nvGrpSpPr>
      <p:grpSpPr>
        <a:xfrm>
          <a:off x="0" y="0"/>
          <a:ext cx="0" cy="0"/>
          <a:chOff x="0" y="0"/>
          <a:chExt cx="0" cy="0"/>
        </a:xfrm>
      </p:grpSpPr>
      <p:pic>
        <p:nvPicPr>
          <p:cNvPr id="2098" name="Google Shape;2098;g1f5d965ad35_0_211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2099" name="Google Shape;2099;g1f5d965ad35_0_2112"/>
          <p:cNvCxnSpPr/>
          <p:nvPr/>
        </p:nvCxnSpPr>
        <p:spPr>
          <a:xfrm>
            <a:off x="0" y="2140589"/>
            <a:ext cx="9144000" cy="0"/>
          </a:xfrm>
          <a:prstGeom prst="straightConnector1">
            <a:avLst/>
          </a:prstGeom>
          <a:noFill/>
          <a:ln w="9525" cap="flat" cmpd="sng">
            <a:solidFill>
              <a:srgbClr val="D8D8D8"/>
            </a:solidFill>
            <a:prstDash val="solid"/>
            <a:round/>
            <a:headEnd type="none" w="sm" len="sm"/>
            <a:tailEnd type="none" w="sm" len="sm"/>
          </a:ln>
        </p:spPr>
      </p:cxnSp>
      <p:grpSp>
        <p:nvGrpSpPr>
          <p:cNvPr id="2100" name="Google Shape;2100;g1f5d965ad35_0_2112"/>
          <p:cNvGrpSpPr/>
          <p:nvPr/>
        </p:nvGrpSpPr>
        <p:grpSpPr>
          <a:xfrm>
            <a:off x="2257325" y="1861278"/>
            <a:ext cx="560401" cy="825182"/>
            <a:chOff x="2257325" y="1871217"/>
            <a:chExt cx="560401" cy="825182"/>
          </a:xfrm>
        </p:grpSpPr>
        <p:sp>
          <p:nvSpPr>
            <p:cNvPr id="2101" name="Google Shape;2101;g1f5d965ad35_0_2112"/>
            <p:cNvSpPr/>
            <p:nvPr/>
          </p:nvSpPr>
          <p:spPr>
            <a:xfrm rot="2700000">
              <a:off x="2339394" y="1953286"/>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102" name="Google Shape;2102;g1f5d965ad35_0_2112"/>
            <p:cNvSpPr/>
            <p:nvPr/>
          </p:nvSpPr>
          <p:spPr>
            <a:xfrm rot="2700000">
              <a:off x="2339394"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103" name="Google Shape;2103;g1f5d965ad35_0_2112"/>
            <p:cNvCxnSpPr/>
            <p:nvPr/>
          </p:nvCxnSpPr>
          <p:spPr>
            <a:xfrm>
              <a:off x="2537525"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4" name="Google Shape;2104;g1f5d965ad35_0_2112"/>
            <p:cNvSpPr/>
            <p:nvPr/>
          </p:nvSpPr>
          <p:spPr>
            <a:xfrm rot="2700000">
              <a:off x="2416398" y="2138970"/>
              <a:ext cx="242255" cy="242255"/>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105" name="Google Shape;2105;g1f5d965ad35_0_2112"/>
          <p:cNvGrpSpPr/>
          <p:nvPr/>
        </p:nvGrpSpPr>
        <p:grpSpPr>
          <a:xfrm>
            <a:off x="6326276" y="1861278"/>
            <a:ext cx="560401" cy="825182"/>
            <a:chOff x="6326276" y="1871217"/>
            <a:chExt cx="560401" cy="825182"/>
          </a:xfrm>
        </p:grpSpPr>
        <p:sp>
          <p:nvSpPr>
            <p:cNvPr id="2106" name="Google Shape;2106;g1f5d965ad35_0_2112"/>
            <p:cNvSpPr/>
            <p:nvPr/>
          </p:nvSpPr>
          <p:spPr>
            <a:xfrm rot="2700000">
              <a:off x="6408345" y="1953286"/>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107" name="Google Shape;2107;g1f5d965ad35_0_2112"/>
            <p:cNvSpPr/>
            <p:nvPr/>
          </p:nvSpPr>
          <p:spPr>
            <a:xfrm rot="2700000">
              <a:off x="6408345" y="2218067"/>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108" name="Google Shape;2108;g1f5d965ad35_0_2112"/>
            <p:cNvCxnSpPr/>
            <p:nvPr/>
          </p:nvCxnSpPr>
          <p:spPr>
            <a:xfrm>
              <a:off x="6606476" y="2088797"/>
              <a:ext cx="0" cy="548400"/>
            </a:xfrm>
            <a:prstGeom prst="straightConnector1">
              <a:avLst/>
            </a:prstGeom>
            <a:noFill/>
            <a:ln w="9525" cap="flat" cmpd="sng">
              <a:solidFill>
                <a:srgbClr val="D8D8D8"/>
              </a:solidFill>
              <a:prstDash val="solid"/>
              <a:round/>
              <a:headEnd type="none" w="sm" len="sm"/>
              <a:tailEnd type="triangle" w="med" len="med"/>
            </a:ln>
          </p:spPr>
        </p:cxnSp>
        <p:sp>
          <p:nvSpPr>
            <p:cNvPr id="2109" name="Google Shape;2109;g1f5d965ad35_0_2112"/>
            <p:cNvSpPr/>
            <p:nvPr/>
          </p:nvSpPr>
          <p:spPr>
            <a:xfrm rot="2700000">
              <a:off x="6485349" y="2138970"/>
              <a:ext cx="242255" cy="242255"/>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110" name="Google Shape;2110;g1f5d965ad35_0_2112"/>
          <p:cNvSpPr txBox="1">
            <a:spLocks noGrp="1"/>
          </p:cNvSpPr>
          <p:nvPr>
            <p:ph type="body" idx="1"/>
          </p:nvPr>
        </p:nvSpPr>
        <p:spPr>
          <a:xfrm>
            <a:off x="108292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1" name="Google Shape;2111;g1f5d965ad35_0_2112"/>
          <p:cNvSpPr txBox="1">
            <a:spLocks noGrp="1"/>
          </p:cNvSpPr>
          <p:nvPr>
            <p:ph type="body" idx="2"/>
          </p:nvPr>
        </p:nvSpPr>
        <p:spPr>
          <a:xfrm>
            <a:off x="5151872" y="2812006"/>
            <a:ext cx="29091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2" name="Google Shape;2112;g1f5d965ad35_0_2112"/>
          <p:cNvSpPr txBox="1">
            <a:spLocks noGrp="1"/>
          </p:cNvSpPr>
          <p:nvPr>
            <p:ph type="body" idx="3"/>
          </p:nvPr>
        </p:nvSpPr>
        <p:spPr>
          <a:xfrm>
            <a:off x="108292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3" name="Google Shape;2113;g1f5d965ad35_0_2112"/>
          <p:cNvSpPr txBox="1">
            <a:spLocks noGrp="1"/>
          </p:cNvSpPr>
          <p:nvPr>
            <p:ph type="body" idx="4"/>
          </p:nvPr>
        </p:nvSpPr>
        <p:spPr>
          <a:xfrm>
            <a:off x="5151872" y="3207931"/>
            <a:ext cx="2909100" cy="930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4" name="Google Shape;2114;g1f5d965ad35_0_2112"/>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5" name="Google Shape;2115;g1f5d965ad35_0_2112"/>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116"/>
        <p:cNvGrpSpPr/>
        <p:nvPr/>
      </p:nvGrpSpPr>
      <p:grpSpPr>
        <a:xfrm>
          <a:off x="0" y="0"/>
          <a:ext cx="0" cy="0"/>
          <a:chOff x="0" y="0"/>
          <a:chExt cx="0" cy="0"/>
        </a:xfrm>
      </p:grpSpPr>
      <p:pic>
        <p:nvPicPr>
          <p:cNvPr id="2117" name="Google Shape;2117;g1f5d965ad35_0_213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118" name="Google Shape;2118;g1f5d965ad35_0_2131"/>
          <p:cNvSpPr/>
          <p:nvPr/>
        </p:nvSpPr>
        <p:spPr>
          <a:xfrm>
            <a:off x="496108" y="1739452"/>
            <a:ext cx="840900" cy="1856700"/>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19" name="Google Shape;2119;g1f5d965ad35_0_2131"/>
          <p:cNvSpPr/>
          <p:nvPr/>
        </p:nvSpPr>
        <p:spPr>
          <a:xfrm>
            <a:off x="919659"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20" name="Google Shape;2120;g1f5d965ad35_0_2131"/>
          <p:cNvSpPr txBox="1"/>
          <p:nvPr/>
        </p:nvSpPr>
        <p:spPr>
          <a:xfrm>
            <a:off x="488252"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121" name="Google Shape;2121;g1f5d965ad35_0_2131"/>
          <p:cNvSpPr txBox="1">
            <a:spLocks noGrp="1"/>
          </p:cNvSpPr>
          <p:nvPr>
            <p:ph type="body" idx="1"/>
          </p:nvPr>
        </p:nvSpPr>
        <p:spPr>
          <a:xfrm>
            <a:off x="1086864"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22" name="Google Shape;2122;g1f5d965ad35_0_2131"/>
          <p:cNvSpPr/>
          <p:nvPr/>
        </p:nvSpPr>
        <p:spPr>
          <a:xfrm>
            <a:off x="3465552" y="1739452"/>
            <a:ext cx="840900" cy="1856700"/>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3" name="Google Shape;2123;g1f5d965ad35_0_2131"/>
          <p:cNvSpPr/>
          <p:nvPr/>
        </p:nvSpPr>
        <p:spPr>
          <a:xfrm>
            <a:off x="3889103"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24" name="Google Shape;2124;g1f5d965ad35_0_2131"/>
          <p:cNvSpPr txBox="1"/>
          <p:nvPr/>
        </p:nvSpPr>
        <p:spPr>
          <a:xfrm>
            <a:off x="3457696"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125" name="Google Shape;2125;g1f5d965ad35_0_2131"/>
          <p:cNvSpPr txBox="1">
            <a:spLocks noGrp="1"/>
          </p:cNvSpPr>
          <p:nvPr>
            <p:ph type="body" idx="2"/>
          </p:nvPr>
        </p:nvSpPr>
        <p:spPr>
          <a:xfrm>
            <a:off x="4056308"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26" name="Google Shape;2126;g1f5d965ad35_0_2131"/>
          <p:cNvSpPr/>
          <p:nvPr/>
        </p:nvSpPr>
        <p:spPr>
          <a:xfrm>
            <a:off x="6434995" y="1739452"/>
            <a:ext cx="840900" cy="1856700"/>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7" name="Google Shape;2127;g1f5d965ad35_0_2131"/>
          <p:cNvSpPr/>
          <p:nvPr/>
        </p:nvSpPr>
        <p:spPr>
          <a:xfrm>
            <a:off x="6858546" y="1739452"/>
            <a:ext cx="1944000" cy="1856700"/>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128" name="Google Shape;2128;g1f5d965ad35_0_2131"/>
          <p:cNvSpPr txBox="1"/>
          <p:nvPr/>
        </p:nvSpPr>
        <p:spPr>
          <a:xfrm>
            <a:off x="6427139" y="2498578"/>
            <a:ext cx="4497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2129" name="Google Shape;2129;g1f5d965ad35_0_2131"/>
          <p:cNvSpPr txBox="1">
            <a:spLocks noGrp="1"/>
          </p:cNvSpPr>
          <p:nvPr>
            <p:ph type="body" idx="3"/>
          </p:nvPr>
        </p:nvSpPr>
        <p:spPr>
          <a:xfrm>
            <a:off x="7025751" y="2013830"/>
            <a:ext cx="1622100" cy="13080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0" name="Google Shape;2130;g1f5d965ad35_0_21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1" name="Google Shape;2131;g1f5d965ad35_0_21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2132"/>
        <p:cNvGrpSpPr/>
        <p:nvPr/>
      </p:nvGrpSpPr>
      <p:grpSpPr>
        <a:xfrm>
          <a:off x="0" y="0"/>
          <a:ext cx="0" cy="0"/>
          <a:chOff x="0" y="0"/>
          <a:chExt cx="0" cy="0"/>
        </a:xfrm>
      </p:grpSpPr>
      <p:pic>
        <p:nvPicPr>
          <p:cNvPr id="2133" name="Google Shape;2133;g1f5d965ad35_0_2147"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34" name="Google Shape;2134;g1f5d965ad35_0_2147"/>
          <p:cNvGrpSpPr/>
          <p:nvPr/>
        </p:nvGrpSpPr>
        <p:grpSpPr>
          <a:xfrm>
            <a:off x="0" y="2399230"/>
            <a:ext cx="9144000" cy="2349714"/>
            <a:chOff x="0" y="2182920"/>
            <a:chExt cx="9144000" cy="2349714"/>
          </a:xfrm>
        </p:grpSpPr>
        <p:sp>
          <p:nvSpPr>
            <p:cNvPr id="2135" name="Google Shape;2135;g1f5d965ad35_0_2147"/>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36" name="Google Shape;2136;g1f5d965ad35_0_2147"/>
            <p:cNvGrpSpPr/>
            <p:nvPr/>
          </p:nvGrpSpPr>
          <p:grpSpPr>
            <a:xfrm>
              <a:off x="1229347" y="2182920"/>
              <a:ext cx="6685341" cy="1002300"/>
              <a:chOff x="976268" y="2064936"/>
              <a:chExt cx="6685341" cy="1002300"/>
            </a:xfrm>
          </p:grpSpPr>
          <p:sp>
            <p:nvSpPr>
              <p:cNvPr id="2137" name="Google Shape;2137;g1f5d965ad35_0_2147"/>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8" name="Google Shape;2138;g1f5d965ad35_0_2147"/>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39" name="Google Shape;2139;g1f5d965ad35_0_2147"/>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40" name="Google Shape;2140;g1f5d965ad35_0_2147"/>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1" name="Google Shape;2141;g1f5d965ad35_0_2147"/>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2" name="Google Shape;2142;g1f5d965ad35_0_2147"/>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3" name="Google Shape;2143;g1f5d965ad35_0_2147"/>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44" name="Google Shape;2144;g1f5d965ad35_0_2147"/>
          <p:cNvSpPr>
            <a:spLocks noGrp="1"/>
          </p:cNvSpPr>
          <p:nvPr>
            <p:ph type="pic" idx="5"/>
          </p:nvPr>
        </p:nvSpPr>
        <p:spPr>
          <a:xfrm>
            <a:off x="1460973" y="2631002"/>
            <a:ext cx="539100" cy="538800"/>
          </a:xfrm>
          <a:prstGeom prst="rect">
            <a:avLst/>
          </a:prstGeom>
          <a:noFill/>
          <a:ln>
            <a:noFill/>
          </a:ln>
        </p:spPr>
      </p:sp>
      <p:sp>
        <p:nvSpPr>
          <p:cNvPr id="2145" name="Google Shape;2145;g1f5d965ad35_0_2147"/>
          <p:cNvSpPr>
            <a:spLocks noGrp="1"/>
          </p:cNvSpPr>
          <p:nvPr>
            <p:ph type="pic" idx="6"/>
          </p:nvPr>
        </p:nvSpPr>
        <p:spPr>
          <a:xfrm>
            <a:off x="4302493" y="2631002"/>
            <a:ext cx="539100" cy="538800"/>
          </a:xfrm>
          <a:prstGeom prst="rect">
            <a:avLst/>
          </a:prstGeom>
          <a:noFill/>
          <a:ln>
            <a:noFill/>
          </a:ln>
        </p:spPr>
      </p:sp>
      <p:sp>
        <p:nvSpPr>
          <p:cNvPr id="2146" name="Google Shape;2146;g1f5d965ad35_0_2147"/>
          <p:cNvSpPr>
            <a:spLocks noGrp="1"/>
          </p:cNvSpPr>
          <p:nvPr>
            <p:ph type="pic" idx="7"/>
          </p:nvPr>
        </p:nvSpPr>
        <p:spPr>
          <a:xfrm>
            <a:off x="7144013" y="2631002"/>
            <a:ext cx="539100" cy="538800"/>
          </a:xfrm>
          <a:prstGeom prst="rect">
            <a:avLst/>
          </a:prstGeom>
          <a:noFill/>
          <a:ln>
            <a:noFill/>
          </a:ln>
        </p:spPr>
      </p:sp>
      <p:sp>
        <p:nvSpPr>
          <p:cNvPr id="2147" name="Google Shape;2147;g1f5d965ad35_0_214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8" name="Google Shape;2148;g1f5d965ad35_0_214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2149"/>
        <p:cNvGrpSpPr/>
        <p:nvPr/>
      </p:nvGrpSpPr>
      <p:grpSpPr>
        <a:xfrm>
          <a:off x="0" y="0"/>
          <a:ext cx="0" cy="0"/>
          <a:chOff x="0" y="0"/>
          <a:chExt cx="0" cy="0"/>
        </a:xfrm>
      </p:grpSpPr>
      <p:pic>
        <p:nvPicPr>
          <p:cNvPr id="2150" name="Google Shape;2150;g1f5d965ad35_0_2164"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51" name="Google Shape;2151;g1f5d965ad35_0_2164"/>
          <p:cNvGrpSpPr/>
          <p:nvPr/>
        </p:nvGrpSpPr>
        <p:grpSpPr>
          <a:xfrm>
            <a:off x="0" y="2399230"/>
            <a:ext cx="9144000" cy="2349714"/>
            <a:chOff x="0" y="2182920"/>
            <a:chExt cx="9144000" cy="2349714"/>
          </a:xfrm>
        </p:grpSpPr>
        <p:sp>
          <p:nvSpPr>
            <p:cNvPr id="2152" name="Google Shape;2152;g1f5d965ad35_0_2164"/>
            <p:cNvSpPr/>
            <p:nvPr/>
          </p:nvSpPr>
          <p:spPr>
            <a:xfrm>
              <a:off x="0" y="2689734"/>
              <a:ext cx="9144000" cy="184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53" name="Google Shape;2153;g1f5d965ad35_0_2164"/>
            <p:cNvGrpSpPr/>
            <p:nvPr/>
          </p:nvGrpSpPr>
          <p:grpSpPr>
            <a:xfrm>
              <a:off x="1229347" y="2182920"/>
              <a:ext cx="6685341" cy="1002300"/>
              <a:chOff x="976268" y="2064936"/>
              <a:chExt cx="6685341" cy="1002300"/>
            </a:xfrm>
          </p:grpSpPr>
          <p:sp>
            <p:nvSpPr>
              <p:cNvPr id="2154" name="Google Shape;2154;g1f5d965ad35_0_2164"/>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5" name="Google Shape;2155;g1f5d965ad35_0_2164"/>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6" name="Google Shape;2156;g1f5d965ad35_0_2164"/>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57" name="Google Shape;2157;g1f5d965ad35_0_2164"/>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8" name="Google Shape;2158;g1f5d965ad35_0_2164"/>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59" name="Google Shape;2159;g1f5d965ad35_0_2164"/>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0" name="Google Shape;2160;g1f5d965ad35_0_2164"/>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61" name="Google Shape;2161;g1f5d965ad35_0_2164"/>
          <p:cNvSpPr>
            <a:spLocks noGrp="1"/>
          </p:cNvSpPr>
          <p:nvPr>
            <p:ph type="pic" idx="5"/>
          </p:nvPr>
        </p:nvSpPr>
        <p:spPr>
          <a:xfrm>
            <a:off x="1460973" y="2631002"/>
            <a:ext cx="539100" cy="538800"/>
          </a:xfrm>
          <a:prstGeom prst="rect">
            <a:avLst/>
          </a:prstGeom>
          <a:noFill/>
          <a:ln>
            <a:noFill/>
          </a:ln>
        </p:spPr>
      </p:sp>
      <p:sp>
        <p:nvSpPr>
          <p:cNvPr id="2162" name="Google Shape;2162;g1f5d965ad35_0_2164"/>
          <p:cNvSpPr>
            <a:spLocks noGrp="1"/>
          </p:cNvSpPr>
          <p:nvPr>
            <p:ph type="pic" idx="6"/>
          </p:nvPr>
        </p:nvSpPr>
        <p:spPr>
          <a:xfrm>
            <a:off x="4302493" y="2631002"/>
            <a:ext cx="539100" cy="538800"/>
          </a:xfrm>
          <a:prstGeom prst="rect">
            <a:avLst/>
          </a:prstGeom>
          <a:noFill/>
          <a:ln>
            <a:noFill/>
          </a:ln>
        </p:spPr>
      </p:sp>
      <p:sp>
        <p:nvSpPr>
          <p:cNvPr id="2163" name="Google Shape;2163;g1f5d965ad35_0_2164"/>
          <p:cNvSpPr>
            <a:spLocks noGrp="1"/>
          </p:cNvSpPr>
          <p:nvPr>
            <p:ph type="pic" idx="7"/>
          </p:nvPr>
        </p:nvSpPr>
        <p:spPr>
          <a:xfrm>
            <a:off x="7144013" y="2631002"/>
            <a:ext cx="539100" cy="538800"/>
          </a:xfrm>
          <a:prstGeom prst="rect">
            <a:avLst/>
          </a:prstGeom>
          <a:noFill/>
          <a:ln>
            <a:noFill/>
          </a:ln>
        </p:spPr>
      </p:sp>
      <p:sp>
        <p:nvSpPr>
          <p:cNvPr id="2164" name="Google Shape;2164;g1f5d965ad35_0_216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65" name="Google Shape;2165;g1f5d965ad35_0_216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2166"/>
        <p:cNvGrpSpPr/>
        <p:nvPr/>
      </p:nvGrpSpPr>
      <p:grpSpPr>
        <a:xfrm>
          <a:off x="0" y="0"/>
          <a:ext cx="0" cy="0"/>
          <a:chOff x="0" y="0"/>
          <a:chExt cx="0" cy="0"/>
        </a:xfrm>
      </p:grpSpPr>
      <p:pic>
        <p:nvPicPr>
          <p:cNvPr id="2167" name="Google Shape;2167;g1f5d965ad35_0_218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68" name="Google Shape;2168;g1f5d965ad35_0_2181"/>
          <p:cNvGrpSpPr/>
          <p:nvPr/>
        </p:nvGrpSpPr>
        <p:grpSpPr>
          <a:xfrm>
            <a:off x="0" y="2399230"/>
            <a:ext cx="9144000" cy="2349714"/>
            <a:chOff x="0" y="2182920"/>
            <a:chExt cx="9144000" cy="2349714"/>
          </a:xfrm>
        </p:grpSpPr>
        <p:sp>
          <p:nvSpPr>
            <p:cNvPr id="2169" name="Google Shape;2169;g1f5d965ad35_0_2181"/>
            <p:cNvSpPr/>
            <p:nvPr/>
          </p:nvSpPr>
          <p:spPr>
            <a:xfrm>
              <a:off x="0" y="2689734"/>
              <a:ext cx="9144000" cy="1842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70" name="Google Shape;2170;g1f5d965ad35_0_2181"/>
            <p:cNvGrpSpPr/>
            <p:nvPr/>
          </p:nvGrpSpPr>
          <p:grpSpPr>
            <a:xfrm>
              <a:off x="1229347" y="2182920"/>
              <a:ext cx="6685341" cy="1002300"/>
              <a:chOff x="976268" y="2064936"/>
              <a:chExt cx="6685341" cy="1002300"/>
            </a:xfrm>
          </p:grpSpPr>
          <p:sp>
            <p:nvSpPr>
              <p:cNvPr id="2171" name="Google Shape;2171;g1f5d965ad35_0_2181"/>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2" name="Google Shape;2172;g1f5d965ad35_0_2181"/>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3" name="Google Shape;2173;g1f5d965ad35_0_2181"/>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74" name="Google Shape;2174;g1f5d965ad35_0_218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5" name="Google Shape;2175;g1f5d965ad35_0_218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6" name="Google Shape;2176;g1f5d965ad35_0_218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7" name="Google Shape;2177;g1f5d965ad35_0_218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78" name="Google Shape;2178;g1f5d965ad35_0_2181"/>
          <p:cNvSpPr>
            <a:spLocks noGrp="1"/>
          </p:cNvSpPr>
          <p:nvPr>
            <p:ph type="pic" idx="5"/>
          </p:nvPr>
        </p:nvSpPr>
        <p:spPr>
          <a:xfrm>
            <a:off x="1460973" y="2631002"/>
            <a:ext cx="539100" cy="538800"/>
          </a:xfrm>
          <a:prstGeom prst="rect">
            <a:avLst/>
          </a:prstGeom>
          <a:noFill/>
          <a:ln>
            <a:noFill/>
          </a:ln>
        </p:spPr>
      </p:sp>
      <p:sp>
        <p:nvSpPr>
          <p:cNvPr id="2179" name="Google Shape;2179;g1f5d965ad35_0_2181"/>
          <p:cNvSpPr>
            <a:spLocks noGrp="1"/>
          </p:cNvSpPr>
          <p:nvPr>
            <p:ph type="pic" idx="6"/>
          </p:nvPr>
        </p:nvSpPr>
        <p:spPr>
          <a:xfrm>
            <a:off x="4302493" y="2631002"/>
            <a:ext cx="539100" cy="538800"/>
          </a:xfrm>
          <a:prstGeom prst="rect">
            <a:avLst/>
          </a:prstGeom>
          <a:noFill/>
          <a:ln>
            <a:noFill/>
          </a:ln>
        </p:spPr>
      </p:sp>
      <p:sp>
        <p:nvSpPr>
          <p:cNvPr id="2180" name="Google Shape;2180;g1f5d965ad35_0_2181"/>
          <p:cNvSpPr>
            <a:spLocks noGrp="1"/>
          </p:cNvSpPr>
          <p:nvPr>
            <p:ph type="pic" idx="7"/>
          </p:nvPr>
        </p:nvSpPr>
        <p:spPr>
          <a:xfrm>
            <a:off x="7144013" y="2631002"/>
            <a:ext cx="539100" cy="538800"/>
          </a:xfrm>
          <a:prstGeom prst="rect">
            <a:avLst/>
          </a:prstGeom>
          <a:noFill/>
          <a:ln>
            <a:noFill/>
          </a:ln>
        </p:spPr>
      </p:sp>
      <p:sp>
        <p:nvSpPr>
          <p:cNvPr id="2181" name="Google Shape;2181;g1f5d965ad35_0_21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2" name="Google Shape;2182;g1f5d965ad35_0_21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2183"/>
        <p:cNvGrpSpPr/>
        <p:nvPr/>
      </p:nvGrpSpPr>
      <p:grpSpPr>
        <a:xfrm>
          <a:off x="0" y="0"/>
          <a:ext cx="0" cy="0"/>
          <a:chOff x="0" y="0"/>
          <a:chExt cx="0" cy="0"/>
        </a:xfrm>
      </p:grpSpPr>
      <p:pic>
        <p:nvPicPr>
          <p:cNvPr id="2184" name="Google Shape;2184;g1f5d965ad35_0_2198"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185" name="Google Shape;2185;g1f5d965ad35_0_2198"/>
          <p:cNvGrpSpPr/>
          <p:nvPr/>
        </p:nvGrpSpPr>
        <p:grpSpPr>
          <a:xfrm>
            <a:off x="0" y="2399230"/>
            <a:ext cx="9144000" cy="2349714"/>
            <a:chOff x="0" y="2182920"/>
            <a:chExt cx="9144000" cy="2349714"/>
          </a:xfrm>
        </p:grpSpPr>
        <p:sp>
          <p:nvSpPr>
            <p:cNvPr id="2186" name="Google Shape;2186;g1f5d965ad35_0_2198"/>
            <p:cNvSpPr/>
            <p:nvPr/>
          </p:nvSpPr>
          <p:spPr>
            <a:xfrm>
              <a:off x="0" y="2689734"/>
              <a:ext cx="9144000" cy="1842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187" name="Google Shape;2187;g1f5d965ad35_0_2198"/>
            <p:cNvGrpSpPr/>
            <p:nvPr/>
          </p:nvGrpSpPr>
          <p:grpSpPr>
            <a:xfrm>
              <a:off x="1229347" y="2182920"/>
              <a:ext cx="6685341" cy="1002300"/>
              <a:chOff x="976268" y="2064936"/>
              <a:chExt cx="6685341" cy="1002300"/>
            </a:xfrm>
          </p:grpSpPr>
          <p:sp>
            <p:nvSpPr>
              <p:cNvPr id="2188" name="Google Shape;2188;g1f5d965ad35_0_2198"/>
              <p:cNvSpPr/>
              <p:nvPr/>
            </p:nvSpPr>
            <p:spPr>
              <a:xfrm>
                <a:off x="976268"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9" name="Google Shape;2189;g1f5d965ad35_0_2198"/>
              <p:cNvSpPr/>
              <p:nvPr/>
            </p:nvSpPr>
            <p:spPr>
              <a:xfrm>
                <a:off x="381778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0" name="Google Shape;2190;g1f5d965ad35_0_2198"/>
              <p:cNvSpPr/>
              <p:nvPr/>
            </p:nvSpPr>
            <p:spPr>
              <a:xfrm>
                <a:off x="6659309" y="2064936"/>
                <a:ext cx="1002300" cy="1002300"/>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191" name="Google Shape;2191;g1f5d965ad35_0_2198"/>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2" name="Google Shape;2192;g1f5d965ad35_0_2198"/>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3" name="Google Shape;2193;g1f5d965ad35_0_2198"/>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4" name="Google Shape;2194;g1f5d965ad35_0_2198"/>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95" name="Google Shape;2195;g1f5d965ad35_0_2198"/>
          <p:cNvSpPr>
            <a:spLocks noGrp="1"/>
          </p:cNvSpPr>
          <p:nvPr>
            <p:ph type="pic" idx="5"/>
          </p:nvPr>
        </p:nvSpPr>
        <p:spPr>
          <a:xfrm>
            <a:off x="1460973" y="2631002"/>
            <a:ext cx="539100" cy="538800"/>
          </a:xfrm>
          <a:prstGeom prst="rect">
            <a:avLst/>
          </a:prstGeom>
          <a:noFill/>
          <a:ln>
            <a:noFill/>
          </a:ln>
        </p:spPr>
      </p:sp>
      <p:sp>
        <p:nvSpPr>
          <p:cNvPr id="2196" name="Google Shape;2196;g1f5d965ad35_0_2198"/>
          <p:cNvSpPr>
            <a:spLocks noGrp="1"/>
          </p:cNvSpPr>
          <p:nvPr>
            <p:ph type="pic" idx="6"/>
          </p:nvPr>
        </p:nvSpPr>
        <p:spPr>
          <a:xfrm>
            <a:off x="4302493" y="2631002"/>
            <a:ext cx="539100" cy="538800"/>
          </a:xfrm>
          <a:prstGeom prst="rect">
            <a:avLst/>
          </a:prstGeom>
          <a:noFill/>
          <a:ln>
            <a:noFill/>
          </a:ln>
        </p:spPr>
      </p:sp>
      <p:sp>
        <p:nvSpPr>
          <p:cNvPr id="2197" name="Google Shape;2197;g1f5d965ad35_0_2198"/>
          <p:cNvSpPr>
            <a:spLocks noGrp="1"/>
          </p:cNvSpPr>
          <p:nvPr>
            <p:ph type="pic" idx="7"/>
          </p:nvPr>
        </p:nvSpPr>
        <p:spPr>
          <a:xfrm>
            <a:off x="7144013" y="2631002"/>
            <a:ext cx="539100" cy="538800"/>
          </a:xfrm>
          <a:prstGeom prst="rect">
            <a:avLst/>
          </a:prstGeom>
          <a:noFill/>
          <a:ln>
            <a:noFill/>
          </a:ln>
        </p:spPr>
      </p:sp>
      <p:sp>
        <p:nvSpPr>
          <p:cNvPr id="2198" name="Google Shape;2198;g1f5d965ad35_0_219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99" name="Google Shape;2199;g1f5d965ad35_0_219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2200"/>
        <p:cNvGrpSpPr/>
        <p:nvPr/>
      </p:nvGrpSpPr>
      <p:grpSpPr>
        <a:xfrm>
          <a:off x="0" y="0"/>
          <a:ext cx="0" cy="0"/>
          <a:chOff x="0" y="0"/>
          <a:chExt cx="0" cy="0"/>
        </a:xfrm>
      </p:grpSpPr>
      <p:pic>
        <p:nvPicPr>
          <p:cNvPr id="2201" name="Google Shape;2201;g1f5d965ad35_0_221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02" name="Google Shape;2202;g1f5d965ad35_0_2215"/>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03" name="Google Shape;2203;g1f5d965ad35_0_221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2204" name="Google Shape;2204;g1f5d965ad35_0_2215"/>
          <p:cNvSpPr/>
          <p:nvPr/>
        </p:nvSpPr>
        <p:spPr>
          <a:xfrm>
            <a:off x="1165467"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5" name="Google Shape;2205;g1f5d965ad35_0_2215"/>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6" name="Google Shape;2206;g1f5d965ad35_0_2215"/>
          <p:cNvSpPr/>
          <p:nvPr/>
        </p:nvSpPr>
        <p:spPr>
          <a:xfrm>
            <a:off x="4172079"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7" name="Google Shape;2207;g1f5d965ad35_0_2215"/>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8" name="Google Shape;2208;g1f5d965ad35_0_2215"/>
          <p:cNvSpPr/>
          <p:nvPr/>
        </p:nvSpPr>
        <p:spPr>
          <a:xfrm>
            <a:off x="7178690" y="1672293"/>
            <a:ext cx="799800" cy="799800"/>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09" name="Google Shape;2209;g1f5d965ad35_0_2215"/>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0" name="Google Shape;2210;g1f5d965ad35_0_2215"/>
          <p:cNvSpPr>
            <a:spLocks noGrp="1"/>
          </p:cNvSpPr>
          <p:nvPr>
            <p:ph type="pic" idx="4"/>
          </p:nvPr>
        </p:nvSpPr>
        <p:spPr>
          <a:xfrm>
            <a:off x="1324089" y="1830915"/>
            <a:ext cx="482700" cy="482700"/>
          </a:xfrm>
          <a:prstGeom prst="rect">
            <a:avLst/>
          </a:prstGeom>
          <a:noFill/>
          <a:ln>
            <a:noFill/>
          </a:ln>
        </p:spPr>
      </p:sp>
      <p:sp>
        <p:nvSpPr>
          <p:cNvPr id="2211" name="Google Shape;2211;g1f5d965ad35_0_2215"/>
          <p:cNvSpPr>
            <a:spLocks noGrp="1"/>
          </p:cNvSpPr>
          <p:nvPr>
            <p:ph type="pic" idx="5"/>
          </p:nvPr>
        </p:nvSpPr>
        <p:spPr>
          <a:xfrm>
            <a:off x="4330701" y="1830915"/>
            <a:ext cx="482700" cy="482700"/>
          </a:xfrm>
          <a:prstGeom prst="rect">
            <a:avLst/>
          </a:prstGeom>
          <a:noFill/>
          <a:ln>
            <a:noFill/>
          </a:ln>
        </p:spPr>
      </p:sp>
      <p:sp>
        <p:nvSpPr>
          <p:cNvPr id="2212" name="Google Shape;2212;g1f5d965ad35_0_2215"/>
          <p:cNvSpPr>
            <a:spLocks noGrp="1"/>
          </p:cNvSpPr>
          <p:nvPr>
            <p:ph type="pic" idx="6"/>
          </p:nvPr>
        </p:nvSpPr>
        <p:spPr>
          <a:xfrm>
            <a:off x="7337312" y="1830915"/>
            <a:ext cx="482700" cy="482700"/>
          </a:xfrm>
          <a:prstGeom prst="rect">
            <a:avLst/>
          </a:prstGeom>
          <a:noFill/>
          <a:ln>
            <a:noFill/>
          </a:ln>
        </p:spPr>
      </p:sp>
      <p:sp>
        <p:nvSpPr>
          <p:cNvPr id="2213" name="Google Shape;2213;g1f5d965ad35_0_2215"/>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4" name="Google Shape;2214;g1f5d965ad35_0_2215"/>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5" name="Google Shape;2215;g1f5d965ad35_0_2215"/>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6" name="Google Shape;2216;g1f5d965ad35_0_221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7" name="Google Shape;2217;g1f5d965ad35_0_221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2218"/>
        <p:cNvGrpSpPr/>
        <p:nvPr/>
      </p:nvGrpSpPr>
      <p:grpSpPr>
        <a:xfrm>
          <a:off x="0" y="0"/>
          <a:ext cx="0" cy="0"/>
          <a:chOff x="0" y="0"/>
          <a:chExt cx="0" cy="0"/>
        </a:xfrm>
      </p:grpSpPr>
      <p:pic>
        <p:nvPicPr>
          <p:cNvPr id="2219" name="Google Shape;2219;g1f5d965ad35_0_22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20" name="Google Shape;2220;g1f5d965ad35_0_2233"/>
          <p:cNvSpPr/>
          <p:nvPr/>
        </p:nvSpPr>
        <p:spPr>
          <a:xfrm>
            <a:off x="0" y="2091264"/>
            <a:ext cx="9144000" cy="2197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21" name="Google Shape;2221;g1f5d965ad35_0_2233"/>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2222" name="Google Shape;2222;g1f5d965ad35_0_2233"/>
          <p:cNvSpPr/>
          <p:nvPr/>
        </p:nvSpPr>
        <p:spPr>
          <a:xfrm>
            <a:off x="1165467"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3" name="Google Shape;2223;g1f5d965ad35_0_2233"/>
          <p:cNvSpPr txBox="1">
            <a:spLocks noGrp="1"/>
          </p:cNvSpPr>
          <p:nvPr>
            <p:ph type="body" idx="1"/>
          </p:nvPr>
        </p:nvSpPr>
        <p:spPr>
          <a:xfrm>
            <a:off x="374566"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24" name="Google Shape;2224;g1f5d965ad35_0_2233"/>
          <p:cNvSpPr/>
          <p:nvPr/>
        </p:nvSpPr>
        <p:spPr>
          <a:xfrm>
            <a:off x="4172079"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5" name="Google Shape;2225;g1f5d965ad35_0_2233"/>
          <p:cNvSpPr txBox="1">
            <a:spLocks noGrp="1"/>
          </p:cNvSpPr>
          <p:nvPr>
            <p:ph type="body" idx="2"/>
          </p:nvPr>
        </p:nvSpPr>
        <p:spPr>
          <a:xfrm>
            <a:off x="3381178"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26" name="Google Shape;2226;g1f5d965ad35_0_2233"/>
          <p:cNvSpPr/>
          <p:nvPr/>
        </p:nvSpPr>
        <p:spPr>
          <a:xfrm>
            <a:off x="7178690" y="1672293"/>
            <a:ext cx="799800" cy="799800"/>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27" name="Google Shape;2227;g1f5d965ad35_0_2233"/>
          <p:cNvSpPr txBox="1">
            <a:spLocks noGrp="1"/>
          </p:cNvSpPr>
          <p:nvPr>
            <p:ph type="body" idx="3"/>
          </p:nvPr>
        </p:nvSpPr>
        <p:spPr>
          <a:xfrm>
            <a:off x="6387789" y="2723926"/>
            <a:ext cx="2381700" cy="3207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28" name="Google Shape;2228;g1f5d965ad35_0_2233"/>
          <p:cNvSpPr>
            <a:spLocks noGrp="1"/>
          </p:cNvSpPr>
          <p:nvPr>
            <p:ph type="pic" idx="4"/>
          </p:nvPr>
        </p:nvSpPr>
        <p:spPr>
          <a:xfrm>
            <a:off x="1324089" y="1830915"/>
            <a:ext cx="482700" cy="482700"/>
          </a:xfrm>
          <a:prstGeom prst="rect">
            <a:avLst/>
          </a:prstGeom>
          <a:noFill/>
          <a:ln>
            <a:noFill/>
          </a:ln>
        </p:spPr>
      </p:sp>
      <p:sp>
        <p:nvSpPr>
          <p:cNvPr id="2229" name="Google Shape;2229;g1f5d965ad35_0_2233"/>
          <p:cNvSpPr>
            <a:spLocks noGrp="1"/>
          </p:cNvSpPr>
          <p:nvPr>
            <p:ph type="pic" idx="5"/>
          </p:nvPr>
        </p:nvSpPr>
        <p:spPr>
          <a:xfrm>
            <a:off x="4330701" y="1830915"/>
            <a:ext cx="482700" cy="482700"/>
          </a:xfrm>
          <a:prstGeom prst="rect">
            <a:avLst/>
          </a:prstGeom>
          <a:noFill/>
          <a:ln>
            <a:noFill/>
          </a:ln>
        </p:spPr>
      </p:sp>
      <p:sp>
        <p:nvSpPr>
          <p:cNvPr id="2230" name="Google Shape;2230;g1f5d965ad35_0_2233"/>
          <p:cNvSpPr>
            <a:spLocks noGrp="1"/>
          </p:cNvSpPr>
          <p:nvPr>
            <p:ph type="pic" idx="6"/>
          </p:nvPr>
        </p:nvSpPr>
        <p:spPr>
          <a:xfrm>
            <a:off x="7337312" y="1830915"/>
            <a:ext cx="482700" cy="482700"/>
          </a:xfrm>
          <a:prstGeom prst="rect">
            <a:avLst/>
          </a:prstGeom>
          <a:noFill/>
          <a:ln>
            <a:noFill/>
          </a:ln>
        </p:spPr>
      </p:sp>
      <p:sp>
        <p:nvSpPr>
          <p:cNvPr id="2231" name="Google Shape;2231;g1f5d965ad35_0_2233"/>
          <p:cNvSpPr txBox="1">
            <a:spLocks noGrp="1"/>
          </p:cNvSpPr>
          <p:nvPr>
            <p:ph type="body" idx="7"/>
          </p:nvPr>
        </p:nvSpPr>
        <p:spPr>
          <a:xfrm>
            <a:off x="374566"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2" name="Google Shape;2232;g1f5d965ad35_0_2233"/>
          <p:cNvSpPr txBox="1">
            <a:spLocks noGrp="1"/>
          </p:cNvSpPr>
          <p:nvPr>
            <p:ph type="body" idx="8"/>
          </p:nvPr>
        </p:nvSpPr>
        <p:spPr>
          <a:xfrm>
            <a:off x="3381178"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3" name="Google Shape;2233;g1f5d965ad35_0_2233"/>
          <p:cNvSpPr txBox="1">
            <a:spLocks noGrp="1"/>
          </p:cNvSpPr>
          <p:nvPr>
            <p:ph type="body" idx="9"/>
          </p:nvPr>
        </p:nvSpPr>
        <p:spPr>
          <a:xfrm>
            <a:off x="6387789" y="3119852"/>
            <a:ext cx="2381700" cy="820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4" name="Google Shape;2234;g1f5d965ad35_0_22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35" name="Google Shape;2235;g1f5d965ad35_0_22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2236"/>
        <p:cNvGrpSpPr/>
        <p:nvPr/>
      </p:nvGrpSpPr>
      <p:grpSpPr>
        <a:xfrm>
          <a:off x="0" y="0"/>
          <a:ext cx="0" cy="0"/>
          <a:chOff x="0" y="0"/>
          <a:chExt cx="0" cy="0"/>
        </a:xfrm>
      </p:grpSpPr>
      <p:pic>
        <p:nvPicPr>
          <p:cNvPr id="2237" name="Google Shape;2237;g1f5d965ad35_0_22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238" name="Google Shape;2238;g1f5d965ad35_0_2251"/>
          <p:cNvSpPr/>
          <p:nvPr/>
        </p:nvSpPr>
        <p:spPr>
          <a:xfrm>
            <a:off x="1369704" y="2023249"/>
            <a:ext cx="6404700" cy="45600"/>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239" name="Google Shape;2239;g1f5d965ad35_0_2251"/>
          <p:cNvGrpSpPr/>
          <p:nvPr/>
        </p:nvGrpSpPr>
        <p:grpSpPr>
          <a:xfrm>
            <a:off x="865742" y="1720353"/>
            <a:ext cx="7412606" cy="894892"/>
            <a:chOff x="865742" y="1720353"/>
            <a:chExt cx="7412606" cy="894892"/>
          </a:xfrm>
        </p:grpSpPr>
        <p:grpSp>
          <p:nvGrpSpPr>
            <p:cNvPr id="2240" name="Google Shape;2240;g1f5d965ad35_0_2251"/>
            <p:cNvGrpSpPr/>
            <p:nvPr/>
          </p:nvGrpSpPr>
          <p:grpSpPr>
            <a:xfrm>
              <a:off x="3119411" y="1720353"/>
              <a:ext cx="651600" cy="894892"/>
              <a:chOff x="2980317" y="2014294"/>
              <a:chExt cx="651600" cy="894892"/>
            </a:xfrm>
          </p:grpSpPr>
          <p:cxnSp>
            <p:nvCxnSpPr>
              <p:cNvPr id="2241" name="Google Shape;2241;g1f5d965ad35_0_2251"/>
              <p:cNvCxnSpPr>
                <a:endCxn id="2242" idx="4"/>
              </p:cNvCxnSpPr>
              <p:nvPr/>
            </p:nvCxnSpPr>
            <p:spPr>
              <a:xfrm rot="10800000">
                <a:off x="3306109"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3" name="Google Shape;2243;g1f5d965ad35_0_2251"/>
              <p:cNvSpPr/>
              <p:nvPr/>
            </p:nvSpPr>
            <p:spPr>
              <a:xfrm>
                <a:off x="2980317"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42" name="Google Shape;2242;g1f5d965ad35_0_2251"/>
              <p:cNvSpPr/>
              <p:nvPr/>
            </p:nvSpPr>
            <p:spPr>
              <a:xfrm>
                <a:off x="3051109"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244" name="Google Shape;2244;g1f5d965ad35_0_2251"/>
            <p:cNvGrpSpPr/>
            <p:nvPr/>
          </p:nvGrpSpPr>
          <p:grpSpPr>
            <a:xfrm>
              <a:off x="5373080" y="1720353"/>
              <a:ext cx="651600" cy="894892"/>
              <a:chOff x="5071929" y="2014294"/>
              <a:chExt cx="651600" cy="894892"/>
            </a:xfrm>
          </p:grpSpPr>
          <p:cxnSp>
            <p:nvCxnSpPr>
              <p:cNvPr id="2245" name="Google Shape;2245;g1f5d965ad35_0_2251"/>
              <p:cNvCxnSpPr>
                <a:endCxn id="2246" idx="4"/>
              </p:cNvCxnSpPr>
              <p:nvPr/>
            </p:nvCxnSpPr>
            <p:spPr>
              <a:xfrm rot="10800000">
                <a:off x="5397721"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47" name="Google Shape;2247;g1f5d965ad35_0_2251"/>
              <p:cNvSpPr/>
              <p:nvPr/>
            </p:nvSpPr>
            <p:spPr>
              <a:xfrm>
                <a:off x="5071929"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46" name="Google Shape;2246;g1f5d965ad35_0_2251"/>
              <p:cNvSpPr/>
              <p:nvPr/>
            </p:nvSpPr>
            <p:spPr>
              <a:xfrm>
                <a:off x="5142721"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248" name="Google Shape;2248;g1f5d965ad35_0_2251"/>
            <p:cNvGrpSpPr/>
            <p:nvPr/>
          </p:nvGrpSpPr>
          <p:grpSpPr>
            <a:xfrm>
              <a:off x="7626748" y="1720353"/>
              <a:ext cx="651600" cy="894892"/>
              <a:chOff x="7469822" y="2014294"/>
              <a:chExt cx="651600" cy="894892"/>
            </a:xfrm>
          </p:grpSpPr>
          <p:cxnSp>
            <p:nvCxnSpPr>
              <p:cNvPr id="2249" name="Google Shape;2249;g1f5d965ad35_0_2251"/>
              <p:cNvCxnSpPr>
                <a:endCxn id="2250" idx="4"/>
              </p:cNvCxnSpPr>
              <p:nvPr/>
            </p:nvCxnSpPr>
            <p:spPr>
              <a:xfrm rot="10800000">
                <a:off x="7795614"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1" name="Google Shape;2251;g1f5d965ad35_0_2251"/>
              <p:cNvSpPr/>
              <p:nvPr/>
            </p:nvSpPr>
            <p:spPr>
              <a:xfrm>
                <a:off x="7469822" y="2014294"/>
                <a:ext cx="651600" cy="65160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50" name="Google Shape;2250;g1f5d965ad35_0_2251"/>
              <p:cNvSpPr/>
              <p:nvPr/>
            </p:nvSpPr>
            <p:spPr>
              <a:xfrm>
                <a:off x="7540614"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252" name="Google Shape;2252;g1f5d965ad35_0_2251"/>
            <p:cNvGrpSpPr/>
            <p:nvPr/>
          </p:nvGrpSpPr>
          <p:grpSpPr>
            <a:xfrm>
              <a:off x="865742" y="1720353"/>
              <a:ext cx="651600" cy="894892"/>
              <a:chOff x="888704" y="2014294"/>
              <a:chExt cx="651600" cy="894892"/>
            </a:xfrm>
          </p:grpSpPr>
          <p:cxnSp>
            <p:nvCxnSpPr>
              <p:cNvPr id="2253" name="Google Shape;2253;g1f5d965ad35_0_2251"/>
              <p:cNvCxnSpPr>
                <a:endCxn id="2254" idx="4"/>
              </p:cNvCxnSpPr>
              <p:nvPr/>
            </p:nvCxnSpPr>
            <p:spPr>
              <a:xfrm rot="10800000">
                <a:off x="1214496" y="2595086"/>
                <a:ext cx="0" cy="314100"/>
              </a:xfrm>
              <a:prstGeom prst="straightConnector1">
                <a:avLst/>
              </a:prstGeom>
              <a:noFill/>
              <a:ln w="9525" cap="flat" cmpd="sng">
                <a:solidFill>
                  <a:srgbClr val="BFBFBF"/>
                </a:solidFill>
                <a:prstDash val="solid"/>
                <a:round/>
                <a:headEnd type="none" w="sm" len="sm"/>
                <a:tailEnd type="none" w="sm" len="sm"/>
              </a:ln>
            </p:spPr>
          </p:cxnSp>
          <p:sp>
            <p:nvSpPr>
              <p:cNvPr id="2255" name="Google Shape;2255;g1f5d965ad35_0_2251"/>
              <p:cNvSpPr/>
              <p:nvPr/>
            </p:nvSpPr>
            <p:spPr>
              <a:xfrm>
                <a:off x="888704" y="2014294"/>
                <a:ext cx="651600" cy="65160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254" name="Google Shape;2254;g1f5d965ad35_0_2251"/>
              <p:cNvSpPr/>
              <p:nvPr/>
            </p:nvSpPr>
            <p:spPr>
              <a:xfrm>
                <a:off x="959496" y="2085086"/>
                <a:ext cx="510000" cy="510000"/>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2256" name="Google Shape;2256;g1f5d965ad35_0_2251"/>
          <p:cNvSpPr txBox="1">
            <a:spLocks noGrp="1"/>
          </p:cNvSpPr>
          <p:nvPr>
            <p:ph type="body" idx="1"/>
          </p:nvPr>
        </p:nvSpPr>
        <p:spPr>
          <a:xfrm>
            <a:off x="2587791"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7" name="Google Shape;2257;g1f5d965ad35_0_2251"/>
          <p:cNvSpPr txBox="1">
            <a:spLocks noGrp="1"/>
          </p:cNvSpPr>
          <p:nvPr>
            <p:ph type="body" idx="2"/>
          </p:nvPr>
        </p:nvSpPr>
        <p:spPr>
          <a:xfrm>
            <a:off x="334122"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8" name="Google Shape;2258;g1f5d965ad35_0_2251"/>
          <p:cNvSpPr txBox="1">
            <a:spLocks noGrp="1"/>
          </p:cNvSpPr>
          <p:nvPr>
            <p:ph type="body" idx="3"/>
          </p:nvPr>
        </p:nvSpPr>
        <p:spPr>
          <a:xfrm>
            <a:off x="4841460"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9" name="Google Shape;2259;g1f5d965ad35_0_2251"/>
          <p:cNvSpPr txBox="1">
            <a:spLocks noGrp="1"/>
          </p:cNvSpPr>
          <p:nvPr>
            <p:ph type="body" idx="4"/>
          </p:nvPr>
        </p:nvSpPr>
        <p:spPr>
          <a:xfrm>
            <a:off x="7095128" y="2800130"/>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0" name="Google Shape;2260;g1f5d965ad35_0_2251"/>
          <p:cNvSpPr txBox="1">
            <a:spLocks noGrp="1"/>
          </p:cNvSpPr>
          <p:nvPr>
            <p:ph type="body" idx="5"/>
          </p:nvPr>
        </p:nvSpPr>
        <p:spPr>
          <a:xfrm>
            <a:off x="2587791"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1" name="Google Shape;2261;g1f5d965ad35_0_2251"/>
          <p:cNvSpPr txBox="1">
            <a:spLocks noGrp="1"/>
          </p:cNvSpPr>
          <p:nvPr>
            <p:ph type="body" idx="6"/>
          </p:nvPr>
        </p:nvSpPr>
        <p:spPr>
          <a:xfrm>
            <a:off x="334122"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2" name="Google Shape;2262;g1f5d965ad35_0_2251"/>
          <p:cNvSpPr txBox="1">
            <a:spLocks noGrp="1"/>
          </p:cNvSpPr>
          <p:nvPr>
            <p:ph type="body" idx="7"/>
          </p:nvPr>
        </p:nvSpPr>
        <p:spPr>
          <a:xfrm>
            <a:off x="4841460"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3" name="Google Shape;2263;g1f5d965ad35_0_2251"/>
          <p:cNvSpPr txBox="1">
            <a:spLocks noGrp="1"/>
          </p:cNvSpPr>
          <p:nvPr>
            <p:ph type="body" idx="8"/>
          </p:nvPr>
        </p:nvSpPr>
        <p:spPr>
          <a:xfrm>
            <a:off x="7095128" y="3177201"/>
            <a:ext cx="1714800" cy="791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4" name="Google Shape;2264;g1f5d965ad35_0_22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5" name="Google Shape;2265;g1f5d965ad35_0_22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2266"/>
        <p:cNvGrpSpPr/>
        <p:nvPr/>
      </p:nvGrpSpPr>
      <p:grpSpPr>
        <a:xfrm>
          <a:off x="0" y="0"/>
          <a:ext cx="0" cy="0"/>
          <a:chOff x="0" y="0"/>
          <a:chExt cx="0" cy="0"/>
        </a:xfrm>
      </p:grpSpPr>
      <p:pic>
        <p:nvPicPr>
          <p:cNvPr id="2267" name="Google Shape;2267;g1f5d965ad35_0_228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268" name="Google Shape;2268;g1f5d965ad35_0_2281"/>
          <p:cNvGrpSpPr/>
          <p:nvPr/>
        </p:nvGrpSpPr>
        <p:grpSpPr>
          <a:xfrm>
            <a:off x="1114581" y="3141131"/>
            <a:ext cx="175200" cy="1120023"/>
            <a:chOff x="973176" y="3197693"/>
            <a:chExt cx="175200" cy="1120023"/>
          </a:xfrm>
        </p:grpSpPr>
        <p:sp>
          <p:nvSpPr>
            <p:cNvPr id="2269" name="Google Shape;2269;g1f5d965ad35_0_2281"/>
            <p:cNvSpPr/>
            <p:nvPr/>
          </p:nvSpPr>
          <p:spPr>
            <a:xfrm>
              <a:off x="973176" y="3197693"/>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70" name="Google Shape;2270;g1f5d965ad35_0_2281"/>
            <p:cNvCxnSpPr/>
            <p:nvPr/>
          </p:nvCxnSpPr>
          <p:spPr>
            <a:xfrm>
              <a:off x="1060806" y="3403616"/>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1" name="Google Shape;2271;g1f5d965ad35_0_2281"/>
          <p:cNvGrpSpPr/>
          <p:nvPr/>
        </p:nvGrpSpPr>
        <p:grpSpPr>
          <a:xfrm>
            <a:off x="5033439" y="1436374"/>
            <a:ext cx="175200" cy="1120023"/>
            <a:chOff x="4892034" y="1492936"/>
            <a:chExt cx="175200" cy="1120023"/>
          </a:xfrm>
        </p:grpSpPr>
        <p:sp>
          <p:nvSpPr>
            <p:cNvPr id="2272" name="Google Shape;2272;g1f5d965ad35_0_2281"/>
            <p:cNvSpPr/>
            <p:nvPr/>
          </p:nvSpPr>
          <p:spPr>
            <a:xfrm>
              <a:off x="4892034" y="1492936"/>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73" name="Google Shape;2273;g1f5d965ad35_0_2281"/>
            <p:cNvCxnSpPr/>
            <p:nvPr/>
          </p:nvCxnSpPr>
          <p:spPr>
            <a:xfrm>
              <a:off x="4979664" y="1698859"/>
              <a:ext cx="0" cy="914100"/>
            </a:xfrm>
            <a:prstGeom prst="straightConnector1">
              <a:avLst/>
            </a:prstGeom>
            <a:noFill/>
            <a:ln w="12700" cap="flat" cmpd="sng">
              <a:solidFill>
                <a:schemeClr val="lt2"/>
              </a:solidFill>
              <a:prstDash val="solid"/>
              <a:round/>
              <a:headEnd type="none" w="sm" len="sm"/>
              <a:tailEnd type="none" w="sm" len="sm"/>
            </a:ln>
          </p:spPr>
        </p:cxnSp>
      </p:grpSp>
      <p:grpSp>
        <p:nvGrpSpPr>
          <p:cNvPr id="2274" name="Google Shape;2274;g1f5d965ad35_0_2281"/>
          <p:cNvGrpSpPr/>
          <p:nvPr/>
        </p:nvGrpSpPr>
        <p:grpSpPr>
          <a:xfrm>
            <a:off x="1114581" y="1436374"/>
            <a:ext cx="175200" cy="1120023"/>
            <a:chOff x="973176" y="1492936"/>
            <a:chExt cx="175200" cy="1120023"/>
          </a:xfrm>
        </p:grpSpPr>
        <p:cxnSp>
          <p:nvCxnSpPr>
            <p:cNvPr id="2275" name="Google Shape;2275;g1f5d965ad35_0_2281"/>
            <p:cNvCxnSpPr/>
            <p:nvPr/>
          </p:nvCxnSpPr>
          <p:spPr>
            <a:xfrm>
              <a:off x="1060806" y="1698859"/>
              <a:ext cx="0" cy="914100"/>
            </a:xfrm>
            <a:prstGeom prst="straightConnector1">
              <a:avLst/>
            </a:prstGeom>
            <a:noFill/>
            <a:ln w="12700" cap="flat" cmpd="sng">
              <a:solidFill>
                <a:schemeClr val="accent1"/>
              </a:solidFill>
              <a:prstDash val="solid"/>
              <a:round/>
              <a:headEnd type="none" w="sm" len="sm"/>
              <a:tailEnd type="none" w="sm" len="sm"/>
            </a:ln>
          </p:spPr>
        </p:cxnSp>
        <p:sp>
          <p:nvSpPr>
            <p:cNvPr id="2276" name="Google Shape;2276;g1f5d965ad35_0_2281"/>
            <p:cNvSpPr/>
            <p:nvPr/>
          </p:nvSpPr>
          <p:spPr>
            <a:xfrm>
              <a:off x="973176" y="1492936"/>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2277" name="Google Shape;2277;g1f5d965ad35_0_2281"/>
          <p:cNvGrpSpPr/>
          <p:nvPr/>
        </p:nvGrpSpPr>
        <p:grpSpPr>
          <a:xfrm>
            <a:off x="5033439" y="3141131"/>
            <a:ext cx="175200" cy="1120023"/>
            <a:chOff x="4892034" y="3197693"/>
            <a:chExt cx="175200" cy="1120023"/>
          </a:xfrm>
        </p:grpSpPr>
        <p:cxnSp>
          <p:nvCxnSpPr>
            <p:cNvPr id="2278" name="Google Shape;2278;g1f5d965ad35_0_2281"/>
            <p:cNvCxnSpPr/>
            <p:nvPr/>
          </p:nvCxnSpPr>
          <p:spPr>
            <a:xfrm>
              <a:off x="4979664" y="3403616"/>
              <a:ext cx="0" cy="914100"/>
            </a:xfrm>
            <a:prstGeom prst="straightConnector1">
              <a:avLst/>
            </a:prstGeom>
            <a:noFill/>
            <a:ln w="12700" cap="flat" cmpd="sng">
              <a:solidFill>
                <a:schemeClr val="accent1"/>
              </a:solidFill>
              <a:prstDash val="solid"/>
              <a:round/>
              <a:headEnd type="none" w="sm" len="sm"/>
              <a:tailEnd type="none" w="sm" len="sm"/>
            </a:ln>
          </p:spPr>
        </p:cxnSp>
        <p:sp>
          <p:nvSpPr>
            <p:cNvPr id="2279" name="Google Shape;2279;g1f5d965ad35_0_2281"/>
            <p:cNvSpPr/>
            <p:nvPr/>
          </p:nvSpPr>
          <p:spPr>
            <a:xfrm>
              <a:off x="4892034" y="3197693"/>
              <a:ext cx="175200" cy="373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280" name="Google Shape;2280;g1f5d965ad35_0_2281"/>
          <p:cNvSpPr txBox="1">
            <a:spLocks noGrp="1"/>
          </p:cNvSpPr>
          <p:nvPr>
            <p:ph type="body" idx="1"/>
          </p:nvPr>
        </p:nvSpPr>
        <p:spPr>
          <a:xfrm>
            <a:off x="1334722"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1" name="Google Shape;2281;g1f5d965ad35_0_2281"/>
          <p:cNvSpPr txBox="1">
            <a:spLocks noGrp="1"/>
          </p:cNvSpPr>
          <p:nvPr>
            <p:ph type="body" idx="2"/>
          </p:nvPr>
        </p:nvSpPr>
        <p:spPr>
          <a:xfrm>
            <a:off x="5253579" y="1472343"/>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2" name="Google Shape;2282;g1f5d965ad35_0_2281"/>
          <p:cNvSpPr txBox="1">
            <a:spLocks noGrp="1"/>
          </p:cNvSpPr>
          <p:nvPr>
            <p:ph type="body" idx="3"/>
          </p:nvPr>
        </p:nvSpPr>
        <p:spPr>
          <a:xfrm>
            <a:off x="1334722"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3" name="Google Shape;2283;g1f5d965ad35_0_2281"/>
          <p:cNvSpPr txBox="1">
            <a:spLocks noGrp="1"/>
          </p:cNvSpPr>
          <p:nvPr>
            <p:ph type="body" idx="4"/>
          </p:nvPr>
        </p:nvSpPr>
        <p:spPr>
          <a:xfrm>
            <a:off x="5253579" y="3177100"/>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4" name="Google Shape;2284;g1f5d965ad35_0_2281"/>
          <p:cNvSpPr txBox="1">
            <a:spLocks noGrp="1"/>
          </p:cNvSpPr>
          <p:nvPr>
            <p:ph type="body" idx="5"/>
          </p:nvPr>
        </p:nvSpPr>
        <p:spPr>
          <a:xfrm>
            <a:off x="1334722" y="1886477"/>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5" name="Google Shape;2285;g1f5d965ad35_0_2281"/>
          <p:cNvSpPr txBox="1">
            <a:spLocks noGrp="1"/>
          </p:cNvSpPr>
          <p:nvPr>
            <p:ph type="body" idx="6"/>
          </p:nvPr>
        </p:nvSpPr>
        <p:spPr>
          <a:xfrm>
            <a:off x="5253579" y="188647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6" name="Google Shape;2286;g1f5d965ad35_0_2281"/>
          <p:cNvSpPr txBox="1">
            <a:spLocks noGrp="1"/>
          </p:cNvSpPr>
          <p:nvPr>
            <p:ph type="body" idx="7"/>
          </p:nvPr>
        </p:nvSpPr>
        <p:spPr>
          <a:xfrm>
            <a:off x="1334722"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7" name="Google Shape;2287;g1f5d965ad35_0_2281"/>
          <p:cNvSpPr txBox="1">
            <a:spLocks noGrp="1"/>
          </p:cNvSpPr>
          <p:nvPr>
            <p:ph type="body" idx="8"/>
          </p:nvPr>
        </p:nvSpPr>
        <p:spPr>
          <a:xfrm>
            <a:off x="5253579" y="3591234"/>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8" name="Google Shape;2288;g1f5d965ad35_0_228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9" name="Google Shape;2289;g1f5d965ad35_0_228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2290"/>
        <p:cNvGrpSpPr/>
        <p:nvPr/>
      </p:nvGrpSpPr>
      <p:grpSpPr>
        <a:xfrm>
          <a:off x="0" y="0"/>
          <a:ext cx="0" cy="0"/>
          <a:chOff x="0" y="0"/>
          <a:chExt cx="0" cy="0"/>
        </a:xfrm>
      </p:grpSpPr>
      <p:pic>
        <p:nvPicPr>
          <p:cNvPr id="2291" name="Google Shape;2291;g1f5d965ad35_0_2305"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292" name="Google Shape;2292;g1f5d965ad35_0_2305"/>
          <p:cNvGrpSpPr/>
          <p:nvPr/>
        </p:nvGrpSpPr>
        <p:grpSpPr>
          <a:xfrm>
            <a:off x="270520" y="225967"/>
            <a:ext cx="175200" cy="2964480"/>
            <a:chOff x="270520" y="1140367"/>
            <a:chExt cx="175200" cy="2964480"/>
          </a:xfrm>
        </p:grpSpPr>
        <p:grpSp>
          <p:nvGrpSpPr>
            <p:cNvPr id="2293" name="Google Shape;2293;g1f5d965ad35_0_2305"/>
            <p:cNvGrpSpPr/>
            <p:nvPr/>
          </p:nvGrpSpPr>
          <p:grpSpPr>
            <a:xfrm>
              <a:off x="270520" y="2780648"/>
              <a:ext cx="175200" cy="1324199"/>
              <a:chOff x="129115" y="2837210"/>
              <a:chExt cx="175200" cy="1324199"/>
            </a:xfrm>
          </p:grpSpPr>
          <p:sp>
            <p:nvSpPr>
              <p:cNvPr id="2294" name="Google Shape;2294;g1f5d965ad35_0_2305"/>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95" name="Google Shape;2295;g1f5d965ad35_0_2305"/>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296" name="Google Shape;2296;g1f5d965ad35_0_2305"/>
            <p:cNvGrpSpPr/>
            <p:nvPr/>
          </p:nvGrpSpPr>
          <p:grpSpPr>
            <a:xfrm>
              <a:off x="270520" y="1140367"/>
              <a:ext cx="175200" cy="1310823"/>
              <a:chOff x="129115" y="1196929"/>
              <a:chExt cx="175200" cy="1310823"/>
            </a:xfrm>
          </p:grpSpPr>
          <p:cxnSp>
            <p:nvCxnSpPr>
              <p:cNvPr id="2297" name="Google Shape;2297;g1f5d965ad35_0_2305"/>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298" name="Google Shape;2298;g1f5d965ad35_0_2305"/>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2299" name="Google Shape;2299;g1f5d965ad35_0_2305"/>
          <p:cNvSpPr txBox="1"/>
          <p:nvPr/>
        </p:nvSpPr>
        <p:spPr>
          <a:xfrm>
            <a:off x="445780" y="1901300"/>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2300" name="Google Shape;2300;g1f5d965ad35_0_2305"/>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2301" name="Google Shape;2301;g1f5d965ad35_0_2305"/>
          <p:cNvSpPr txBox="1"/>
          <p:nvPr/>
        </p:nvSpPr>
        <p:spPr>
          <a:xfrm>
            <a:off x="489450" y="105821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2302" name="Google Shape;2302;g1f5d965ad35_0_2305"/>
          <p:cNvSpPr txBox="1"/>
          <p:nvPr/>
        </p:nvSpPr>
        <p:spPr>
          <a:xfrm>
            <a:off x="489450" y="2722389"/>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2303"/>
        <p:cNvGrpSpPr/>
        <p:nvPr/>
      </p:nvGrpSpPr>
      <p:grpSpPr>
        <a:xfrm>
          <a:off x="0" y="0"/>
          <a:ext cx="0" cy="0"/>
          <a:chOff x="0" y="0"/>
          <a:chExt cx="0" cy="0"/>
        </a:xfrm>
      </p:grpSpPr>
      <p:pic>
        <p:nvPicPr>
          <p:cNvPr id="2304" name="Google Shape;2304;g1f5d965ad35_0_2318" descr="Shape&#10;&#10;Description automatically generated with low confidence"/>
          <p:cNvPicPr preferRelativeResize="0"/>
          <p:nvPr/>
        </p:nvPicPr>
        <p:blipFill rotWithShape="1">
          <a:blip r:embed="rId2">
            <a:alphaModFix/>
          </a:blip>
          <a:srcRect/>
          <a:stretch/>
        </p:blipFill>
        <p:spPr>
          <a:xfrm>
            <a:off x="0" y="0"/>
            <a:ext cx="9143988" cy="5147999"/>
          </a:xfrm>
          <a:prstGeom prst="rect">
            <a:avLst/>
          </a:prstGeom>
          <a:noFill/>
          <a:ln>
            <a:noFill/>
          </a:ln>
        </p:spPr>
      </p:pic>
      <p:grpSp>
        <p:nvGrpSpPr>
          <p:cNvPr id="2305" name="Google Shape;2305;g1f5d965ad35_0_2318"/>
          <p:cNvGrpSpPr/>
          <p:nvPr/>
        </p:nvGrpSpPr>
        <p:grpSpPr>
          <a:xfrm>
            <a:off x="270520" y="225967"/>
            <a:ext cx="175200" cy="2964480"/>
            <a:chOff x="270520" y="1140367"/>
            <a:chExt cx="175200" cy="2964480"/>
          </a:xfrm>
        </p:grpSpPr>
        <p:grpSp>
          <p:nvGrpSpPr>
            <p:cNvPr id="2306" name="Google Shape;2306;g1f5d965ad35_0_2318"/>
            <p:cNvGrpSpPr/>
            <p:nvPr/>
          </p:nvGrpSpPr>
          <p:grpSpPr>
            <a:xfrm>
              <a:off x="270520" y="2780648"/>
              <a:ext cx="175200" cy="1324199"/>
              <a:chOff x="129115" y="2837210"/>
              <a:chExt cx="175200" cy="1324199"/>
            </a:xfrm>
          </p:grpSpPr>
          <p:sp>
            <p:nvSpPr>
              <p:cNvPr id="2307" name="Google Shape;2307;g1f5d965ad35_0_2318"/>
              <p:cNvSpPr/>
              <p:nvPr/>
            </p:nvSpPr>
            <p:spPr>
              <a:xfrm>
                <a:off x="129115" y="2837210"/>
                <a:ext cx="175200" cy="373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308" name="Google Shape;2308;g1f5d965ad35_0_2318"/>
              <p:cNvCxnSpPr/>
              <p:nvPr/>
            </p:nvCxnSpPr>
            <p:spPr>
              <a:xfrm>
                <a:off x="216745" y="3048709"/>
                <a:ext cx="0" cy="1112700"/>
              </a:xfrm>
              <a:prstGeom prst="straightConnector1">
                <a:avLst/>
              </a:prstGeom>
              <a:noFill/>
              <a:ln w="12700" cap="flat" cmpd="sng">
                <a:solidFill>
                  <a:schemeClr val="lt2"/>
                </a:solidFill>
                <a:prstDash val="solid"/>
                <a:round/>
                <a:headEnd type="none" w="sm" len="sm"/>
                <a:tailEnd type="none" w="sm" len="sm"/>
              </a:ln>
            </p:spPr>
          </p:cxnSp>
        </p:grpSp>
        <p:grpSp>
          <p:nvGrpSpPr>
            <p:cNvPr id="2309" name="Google Shape;2309;g1f5d965ad35_0_2318"/>
            <p:cNvGrpSpPr/>
            <p:nvPr/>
          </p:nvGrpSpPr>
          <p:grpSpPr>
            <a:xfrm>
              <a:off x="270520" y="1140367"/>
              <a:ext cx="175200" cy="1310823"/>
              <a:chOff x="129115" y="1196929"/>
              <a:chExt cx="175200" cy="1310823"/>
            </a:xfrm>
          </p:grpSpPr>
          <p:cxnSp>
            <p:nvCxnSpPr>
              <p:cNvPr id="2310" name="Google Shape;2310;g1f5d965ad35_0_2318"/>
              <p:cNvCxnSpPr/>
              <p:nvPr/>
            </p:nvCxnSpPr>
            <p:spPr>
              <a:xfrm>
                <a:off x="216745" y="1402852"/>
                <a:ext cx="0" cy="1104900"/>
              </a:xfrm>
              <a:prstGeom prst="straightConnector1">
                <a:avLst/>
              </a:prstGeom>
              <a:noFill/>
              <a:ln w="12700" cap="flat" cmpd="sng">
                <a:solidFill>
                  <a:schemeClr val="dk2"/>
                </a:solidFill>
                <a:prstDash val="solid"/>
                <a:round/>
                <a:headEnd type="none" w="sm" len="sm"/>
                <a:tailEnd type="none" w="sm" len="sm"/>
              </a:ln>
            </p:spPr>
          </p:cxnSp>
          <p:sp>
            <p:nvSpPr>
              <p:cNvPr id="2311" name="Google Shape;2311;g1f5d965ad35_0_2318"/>
              <p:cNvSpPr/>
              <p:nvPr/>
            </p:nvSpPr>
            <p:spPr>
              <a:xfrm>
                <a:off x="129115" y="1196929"/>
                <a:ext cx="175200" cy="373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2312" name="Google Shape;2312;g1f5d965ad35_0_2318"/>
          <p:cNvSpPr txBox="1">
            <a:spLocks noGrp="1"/>
          </p:cNvSpPr>
          <p:nvPr>
            <p:ph type="body" idx="1"/>
          </p:nvPr>
        </p:nvSpPr>
        <p:spPr>
          <a:xfrm>
            <a:off x="446700" y="298297"/>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3" name="Google Shape;2313;g1f5d965ad35_0_2318"/>
          <p:cNvSpPr txBox="1">
            <a:spLocks noGrp="1"/>
          </p:cNvSpPr>
          <p:nvPr>
            <p:ph type="body" idx="2"/>
          </p:nvPr>
        </p:nvSpPr>
        <p:spPr>
          <a:xfrm>
            <a:off x="454281" y="1895111"/>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4" name="Google Shape;2314;g1f5d965ad35_0_2318"/>
          <p:cNvSpPr txBox="1">
            <a:spLocks noGrp="1"/>
          </p:cNvSpPr>
          <p:nvPr>
            <p:ph type="body" idx="3"/>
          </p:nvPr>
        </p:nvSpPr>
        <p:spPr>
          <a:xfrm>
            <a:off x="446700" y="712431"/>
            <a:ext cx="2629800" cy="318600"/>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5" name="Google Shape;2315;g1f5d965ad35_0_2318"/>
          <p:cNvSpPr txBox="1">
            <a:spLocks noGrp="1"/>
          </p:cNvSpPr>
          <p:nvPr>
            <p:ph type="body" idx="4"/>
          </p:nvPr>
        </p:nvSpPr>
        <p:spPr>
          <a:xfrm>
            <a:off x="454281" y="2309245"/>
            <a:ext cx="2629800" cy="3186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2316"/>
        <p:cNvGrpSpPr/>
        <p:nvPr/>
      </p:nvGrpSpPr>
      <p:grpSpPr>
        <a:xfrm>
          <a:off x="0" y="0"/>
          <a:ext cx="0" cy="0"/>
          <a:chOff x="0" y="0"/>
          <a:chExt cx="0" cy="0"/>
        </a:xfrm>
      </p:grpSpPr>
      <p:pic>
        <p:nvPicPr>
          <p:cNvPr id="2317" name="Google Shape;2317;g1f5d965ad35_0_233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2318" name="Google Shape;2318;g1f5d965ad35_0_2331"/>
          <p:cNvGrpSpPr/>
          <p:nvPr/>
        </p:nvGrpSpPr>
        <p:grpSpPr>
          <a:xfrm>
            <a:off x="240076" y="2283836"/>
            <a:ext cx="8664246" cy="930835"/>
            <a:chOff x="198438" y="775483"/>
            <a:chExt cx="8634888" cy="927681"/>
          </a:xfrm>
        </p:grpSpPr>
        <p:pic>
          <p:nvPicPr>
            <p:cNvPr id="2319" name="Google Shape;2319;g1f5d965ad35_0_233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2320" name="Google Shape;2320;g1f5d965ad35_0_2331"/>
            <p:cNvSpPr txBox="1"/>
            <p:nvPr/>
          </p:nvSpPr>
          <p:spPr>
            <a:xfrm>
              <a:off x="1373561"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2321" name="Google Shape;2321;g1f5d965ad35_0_2331"/>
            <p:cNvSpPr txBox="1"/>
            <p:nvPr/>
          </p:nvSpPr>
          <p:spPr>
            <a:xfrm>
              <a:off x="331586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2322" name="Google Shape;2322;g1f5d965ad35_0_2331"/>
            <p:cNvSpPr txBox="1"/>
            <p:nvPr/>
          </p:nvSpPr>
          <p:spPr>
            <a:xfrm>
              <a:off x="5225949"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2323" name="Google Shape;2323;g1f5d965ad35_0_2331"/>
            <p:cNvSpPr txBox="1"/>
            <p:nvPr/>
          </p:nvSpPr>
          <p:spPr>
            <a:xfrm>
              <a:off x="7168257" y="1093639"/>
              <a:ext cx="504600" cy="291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324" name="Google Shape;2324;g1f5d965ad35_0_2331"/>
          <p:cNvSpPr txBox="1">
            <a:spLocks noGrp="1"/>
          </p:cNvSpPr>
          <p:nvPr>
            <p:ph type="body" idx="1"/>
          </p:nvPr>
        </p:nvSpPr>
        <p:spPr>
          <a:xfrm>
            <a:off x="590581"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5" name="Google Shape;2325;g1f5d965ad35_0_2331"/>
          <p:cNvSpPr txBox="1">
            <a:spLocks noGrp="1"/>
          </p:cNvSpPr>
          <p:nvPr>
            <p:ph type="body" idx="2"/>
          </p:nvPr>
        </p:nvSpPr>
        <p:spPr>
          <a:xfrm>
            <a:off x="2539407"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6" name="Google Shape;2326;g1f5d965ad35_0_2331"/>
          <p:cNvSpPr txBox="1">
            <a:spLocks noGrp="1"/>
          </p:cNvSpPr>
          <p:nvPr>
            <p:ph type="body" idx="3"/>
          </p:nvPr>
        </p:nvSpPr>
        <p:spPr>
          <a:xfrm>
            <a:off x="6404724" y="3425008"/>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7" name="Google Shape;2327;g1f5d965ad35_0_2331"/>
          <p:cNvSpPr txBox="1">
            <a:spLocks noGrp="1"/>
          </p:cNvSpPr>
          <p:nvPr>
            <p:ph type="body" idx="4"/>
          </p:nvPr>
        </p:nvSpPr>
        <p:spPr>
          <a:xfrm>
            <a:off x="4455898" y="1746274"/>
            <a:ext cx="2163600" cy="3270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8" name="Google Shape;2328;g1f5d965ad35_0_233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9" name="Google Shape;2329;g1f5d965ad35_0_233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2330"/>
        <p:cNvGrpSpPr/>
        <p:nvPr/>
      </p:nvGrpSpPr>
      <p:grpSpPr>
        <a:xfrm>
          <a:off x="0" y="0"/>
          <a:ext cx="0" cy="0"/>
          <a:chOff x="0" y="0"/>
          <a:chExt cx="0" cy="0"/>
        </a:xfrm>
      </p:grpSpPr>
      <p:pic>
        <p:nvPicPr>
          <p:cNvPr id="2331" name="Google Shape;2331;g1f5d965ad35_0_234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332" name="Google Shape;2332;g1f5d965ad35_0_2345"/>
          <p:cNvSpPr/>
          <p:nvPr/>
        </p:nvSpPr>
        <p:spPr>
          <a:xfrm>
            <a:off x="775398" y="1631221"/>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3" name="Google Shape;2333;g1f5d965ad35_0_2345"/>
          <p:cNvSpPr/>
          <p:nvPr/>
        </p:nvSpPr>
        <p:spPr>
          <a:xfrm>
            <a:off x="777473" y="3291039"/>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4" name="Google Shape;2334;g1f5d965ad35_0_2345"/>
          <p:cNvSpPr/>
          <p:nvPr/>
        </p:nvSpPr>
        <p:spPr>
          <a:xfrm>
            <a:off x="5148140" y="1631221"/>
            <a:ext cx="940500" cy="9405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5" name="Google Shape;2335;g1f5d965ad35_0_2345"/>
          <p:cNvSpPr/>
          <p:nvPr/>
        </p:nvSpPr>
        <p:spPr>
          <a:xfrm>
            <a:off x="5150215" y="3291039"/>
            <a:ext cx="940500" cy="9405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36" name="Google Shape;2336;g1f5d965ad35_0_2345"/>
          <p:cNvSpPr txBox="1">
            <a:spLocks noGrp="1"/>
          </p:cNvSpPr>
          <p:nvPr>
            <p:ph type="body" idx="1"/>
          </p:nvPr>
        </p:nvSpPr>
        <p:spPr>
          <a:xfrm>
            <a:off x="1877630"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7" name="Google Shape;2337;g1f5d965ad35_0_2345"/>
          <p:cNvSpPr txBox="1">
            <a:spLocks noGrp="1"/>
          </p:cNvSpPr>
          <p:nvPr>
            <p:ph type="body" idx="2"/>
          </p:nvPr>
        </p:nvSpPr>
        <p:spPr>
          <a:xfrm>
            <a:off x="6243215" y="1703516"/>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8" name="Google Shape;2338;g1f5d965ad35_0_2345"/>
          <p:cNvSpPr txBox="1">
            <a:spLocks noGrp="1"/>
          </p:cNvSpPr>
          <p:nvPr>
            <p:ph type="body" idx="3"/>
          </p:nvPr>
        </p:nvSpPr>
        <p:spPr>
          <a:xfrm>
            <a:off x="1877630"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39" name="Google Shape;2339;g1f5d965ad35_0_2345"/>
          <p:cNvSpPr txBox="1">
            <a:spLocks noGrp="1"/>
          </p:cNvSpPr>
          <p:nvPr>
            <p:ph type="body" idx="4"/>
          </p:nvPr>
        </p:nvSpPr>
        <p:spPr>
          <a:xfrm>
            <a:off x="6243215" y="3365327"/>
            <a:ext cx="2237100" cy="8058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40" name="Google Shape;2340;g1f5d965ad35_0_2345"/>
          <p:cNvSpPr>
            <a:spLocks noGrp="1"/>
          </p:cNvSpPr>
          <p:nvPr>
            <p:ph type="pic" idx="5"/>
          </p:nvPr>
        </p:nvSpPr>
        <p:spPr>
          <a:xfrm>
            <a:off x="784630" y="1640956"/>
            <a:ext cx="931200" cy="930900"/>
          </a:xfrm>
          <a:prstGeom prst="rect">
            <a:avLst/>
          </a:prstGeom>
          <a:noFill/>
          <a:ln>
            <a:noFill/>
          </a:ln>
        </p:spPr>
      </p:sp>
      <p:sp>
        <p:nvSpPr>
          <p:cNvPr id="2341" name="Google Shape;2341;g1f5d965ad35_0_2345"/>
          <p:cNvSpPr>
            <a:spLocks noGrp="1"/>
          </p:cNvSpPr>
          <p:nvPr>
            <p:ph type="pic" idx="6"/>
          </p:nvPr>
        </p:nvSpPr>
        <p:spPr>
          <a:xfrm>
            <a:off x="5150215" y="1640956"/>
            <a:ext cx="931200" cy="930900"/>
          </a:xfrm>
          <a:prstGeom prst="rect">
            <a:avLst/>
          </a:prstGeom>
          <a:noFill/>
          <a:ln>
            <a:noFill/>
          </a:ln>
        </p:spPr>
      </p:sp>
      <p:sp>
        <p:nvSpPr>
          <p:cNvPr id="2342" name="Google Shape;2342;g1f5d965ad35_0_2345"/>
          <p:cNvSpPr>
            <a:spLocks noGrp="1"/>
          </p:cNvSpPr>
          <p:nvPr>
            <p:ph type="pic" idx="7"/>
          </p:nvPr>
        </p:nvSpPr>
        <p:spPr>
          <a:xfrm>
            <a:off x="784630" y="3302767"/>
            <a:ext cx="931200" cy="930900"/>
          </a:xfrm>
          <a:prstGeom prst="rect">
            <a:avLst/>
          </a:prstGeom>
          <a:noFill/>
          <a:ln>
            <a:noFill/>
          </a:ln>
        </p:spPr>
      </p:sp>
      <p:sp>
        <p:nvSpPr>
          <p:cNvPr id="2343" name="Google Shape;2343;g1f5d965ad35_0_2345"/>
          <p:cNvSpPr>
            <a:spLocks noGrp="1"/>
          </p:cNvSpPr>
          <p:nvPr>
            <p:ph type="pic" idx="8"/>
          </p:nvPr>
        </p:nvSpPr>
        <p:spPr>
          <a:xfrm>
            <a:off x="5150215" y="3302767"/>
            <a:ext cx="931200" cy="930900"/>
          </a:xfrm>
          <a:prstGeom prst="rect">
            <a:avLst/>
          </a:prstGeom>
          <a:noFill/>
          <a:ln>
            <a:noFill/>
          </a:ln>
        </p:spPr>
      </p:sp>
      <p:sp>
        <p:nvSpPr>
          <p:cNvPr id="2344" name="Google Shape;2344;g1f5d965ad35_0_234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5" name="Google Shape;2345;g1f5d965ad35_0_234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2346"/>
        <p:cNvGrpSpPr/>
        <p:nvPr/>
      </p:nvGrpSpPr>
      <p:grpSpPr>
        <a:xfrm>
          <a:off x="0" y="0"/>
          <a:ext cx="0" cy="0"/>
          <a:chOff x="0" y="0"/>
          <a:chExt cx="0" cy="0"/>
        </a:xfrm>
      </p:grpSpPr>
      <p:pic>
        <p:nvPicPr>
          <p:cNvPr id="2347" name="Google Shape;2347;g1f5d965ad35_0_2361" descr="Shape&#10;&#10;Description automatically generated with low confidence"/>
          <p:cNvPicPr preferRelativeResize="0"/>
          <p:nvPr/>
        </p:nvPicPr>
        <p:blipFill rotWithShape="1">
          <a:blip r:embed="rId2">
            <a:alphaModFix/>
          </a:blip>
          <a:srcRect/>
          <a:stretch/>
        </p:blipFill>
        <p:spPr>
          <a:xfrm>
            <a:off x="0" y="0"/>
            <a:ext cx="9143999" cy="5143499"/>
          </a:xfrm>
          <a:prstGeom prst="rect">
            <a:avLst/>
          </a:prstGeom>
          <a:noFill/>
          <a:ln>
            <a:noFill/>
          </a:ln>
        </p:spPr>
      </p:pic>
      <p:grpSp>
        <p:nvGrpSpPr>
          <p:cNvPr id="2348" name="Google Shape;2348;g1f5d965ad35_0_2361"/>
          <p:cNvGrpSpPr/>
          <p:nvPr/>
        </p:nvGrpSpPr>
        <p:grpSpPr>
          <a:xfrm>
            <a:off x="0" y="2399230"/>
            <a:ext cx="9144000" cy="2349714"/>
            <a:chOff x="0" y="2182920"/>
            <a:chExt cx="9144000" cy="2349714"/>
          </a:xfrm>
        </p:grpSpPr>
        <p:sp>
          <p:nvSpPr>
            <p:cNvPr id="2349" name="Google Shape;2349;g1f5d965ad35_0_2361"/>
            <p:cNvSpPr/>
            <p:nvPr/>
          </p:nvSpPr>
          <p:spPr>
            <a:xfrm>
              <a:off x="0" y="2689734"/>
              <a:ext cx="9144000" cy="1842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350" name="Google Shape;2350;g1f5d965ad35_0_2361"/>
            <p:cNvGrpSpPr/>
            <p:nvPr/>
          </p:nvGrpSpPr>
          <p:grpSpPr>
            <a:xfrm>
              <a:off x="1229347" y="2182920"/>
              <a:ext cx="6685341" cy="1002300"/>
              <a:chOff x="976268" y="2064936"/>
              <a:chExt cx="6685341" cy="1002300"/>
            </a:xfrm>
          </p:grpSpPr>
          <p:sp>
            <p:nvSpPr>
              <p:cNvPr id="2351" name="Google Shape;2351;g1f5d965ad35_0_2361"/>
              <p:cNvSpPr/>
              <p:nvPr/>
            </p:nvSpPr>
            <p:spPr>
              <a:xfrm>
                <a:off x="976268"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2" name="Google Shape;2352;g1f5d965ad35_0_2361"/>
              <p:cNvSpPr/>
              <p:nvPr/>
            </p:nvSpPr>
            <p:spPr>
              <a:xfrm>
                <a:off x="381778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53" name="Google Shape;2353;g1f5d965ad35_0_2361"/>
              <p:cNvSpPr/>
              <p:nvPr/>
            </p:nvSpPr>
            <p:spPr>
              <a:xfrm>
                <a:off x="6659309" y="2064936"/>
                <a:ext cx="1002300" cy="1002300"/>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2354" name="Google Shape;2354;g1f5d965ad35_0_2361"/>
          <p:cNvSpPr txBox="1">
            <a:spLocks noGrp="1"/>
          </p:cNvSpPr>
          <p:nvPr>
            <p:ph type="body" idx="1"/>
          </p:nvPr>
        </p:nvSpPr>
        <p:spPr>
          <a:xfrm>
            <a:off x="2419641" y="1132884"/>
            <a:ext cx="4304700"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5" name="Google Shape;2355;g1f5d965ad35_0_2361"/>
          <p:cNvSpPr txBox="1">
            <a:spLocks noGrp="1"/>
          </p:cNvSpPr>
          <p:nvPr>
            <p:ph type="body" idx="2"/>
          </p:nvPr>
        </p:nvSpPr>
        <p:spPr>
          <a:xfrm>
            <a:off x="54894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6" name="Google Shape;2356;g1f5d965ad35_0_2361"/>
          <p:cNvSpPr txBox="1">
            <a:spLocks noGrp="1"/>
          </p:cNvSpPr>
          <p:nvPr>
            <p:ph type="body" idx="3"/>
          </p:nvPr>
        </p:nvSpPr>
        <p:spPr>
          <a:xfrm>
            <a:off x="339046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7" name="Google Shape;2357;g1f5d965ad35_0_2361"/>
          <p:cNvSpPr txBox="1">
            <a:spLocks noGrp="1"/>
          </p:cNvSpPr>
          <p:nvPr>
            <p:ph type="body" idx="4"/>
          </p:nvPr>
        </p:nvSpPr>
        <p:spPr>
          <a:xfrm>
            <a:off x="6231984" y="3678716"/>
            <a:ext cx="2363100" cy="7296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58" name="Google Shape;2358;g1f5d965ad35_0_2361"/>
          <p:cNvSpPr>
            <a:spLocks noGrp="1"/>
          </p:cNvSpPr>
          <p:nvPr>
            <p:ph type="pic" idx="5"/>
          </p:nvPr>
        </p:nvSpPr>
        <p:spPr>
          <a:xfrm>
            <a:off x="1460973" y="2631002"/>
            <a:ext cx="539100" cy="538800"/>
          </a:xfrm>
          <a:prstGeom prst="rect">
            <a:avLst/>
          </a:prstGeom>
          <a:noFill/>
          <a:ln>
            <a:noFill/>
          </a:ln>
        </p:spPr>
      </p:sp>
      <p:sp>
        <p:nvSpPr>
          <p:cNvPr id="2359" name="Google Shape;2359;g1f5d965ad35_0_2361"/>
          <p:cNvSpPr>
            <a:spLocks noGrp="1"/>
          </p:cNvSpPr>
          <p:nvPr>
            <p:ph type="pic" idx="6"/>
          </p:nvPr>
        </p:nvSpPr>
        <p:spPr>
          <a:xfrm>
            <a:off x="4302493" y="2631002"/>
            <a:ext cx="539100" cy="538800"/>
          </a:xfrm>
          <a:prstGeom prst="rect">
            <a:avLst/>
          </a:prstGeom>
          <a:noFill/>
          <a:ln>
            <a:noFill/>
          </a:ln>
        </p:spPr>
      </p:sp>
      <p:sp>
        <p:nvSpPr>
          <p:cNvPr id="2360" name="Google Shape;2360;g1f5d965ad35_0_2361"/>
          <p:cNvSpPr>
            <a:spLocks noGrp="1"/>
          </p:cNvSpPr>
          <p:nvPr>
            <p:ph type="pic" idx="7"/>
          </p:nvPr>
        </p:nvSpPr>
        <p:spPr>
          <a:xfrm>
            <a:off x="7144013" y="2631002"/>
            <a:ext cx="539100" cy="538800"/>
          </a:xfrm>
          <a:prstGeom prst="rect">
            <a:avLst/>
          </a:prstGeom>
          <a:noFill/>
          <a:ln>
            <a:noFill/>
          </a:ln>
        </p:spPr>
      </p:sp>
      <p:sp>
        <p:nvSpPr>
          <p:cNvPr id="2361" name="Google Shape;2361;g1f5d965ad35_0_23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62" name="Google Shape;2362;g1f5d965ad35_0_23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2363"/>
        <p:cNvGrpSpPr/>
        <p:nvPr/>
      </p:nvGrpSpPr>
      <p:grpSpPr>
        <a:xfrm>
          <a:off x="0" y="0"/>
          <a:ext cx="0" cy="0"/>
          <a:chOff x="0" y="0"/>
          <a:chExt cx="0" cy="0"/>
        </a:xfrm>
      </p:grpSpPr>
      <p:grpSp>
        <p:nvGrpSpPr>
          <p:cNvPr id="2364" name="Google Shape;2364;g1f5d965ad35_0_2378"/>
          <p:cNvGrpSpPr/>
          <p:nvPr/>
        </p:nvGrpSpPr>
        <p:grpSpPr>
          <a:xfrm>
            <a:off x="3138739" y="1728182"/>
            <a:ext cx="2866558" cy="2848948"/>
            <a:chOff x="-15798" y="0"/>
            <a:chExt cx="2571596" cy="2555798"/>
          </a:xfrm>
        </p:grpSpPr>
        <p:sp>
          <p:nvSpPr>
            <p:cNvPr id="2365" name="Google Shape;2365;g1f5d965ad35_0_237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6" name="Google Shape;2366;g1f5d965ad35_0_237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7" name="Google Shape;2367;g1f5d965ad35_0_237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68" name="Google Shape;2368;g1f5d965ad35_0_237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69" name="Google Shape;2369;g1f5d965ad35_0_237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70" name="Google Shape;2370;g1f5d965ad35_0_237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1" name="Google Shape;2371;g1f5d965ad35_0_237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2" name="Google Shape;2372;g1f5d965ad35_0_237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3" name="Google Shape;2373;g1f5d965ad35_0_237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4" name="Google Shape;2374;g1f5d965ad35_0_237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5" name="Google Shape;2375;g1f5d965ad35_0_237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6" name="Google Shape;2376;g1f5d965ad35_0_237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7" name="Google Shape;2377;g1f5d965ad35_0_237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8" name="Google Shape;2378;g1f5d965ad35_0_237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79" name="Google Shape;2379;g1f5d965ad35_0_237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0" name="Google Shape;2380;g1f5d965ad35_0_237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1" name="Google Shape;2381;g1f5d965ad35_0_237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82" name="Google Shape;2382;g1f5d965ad35_0_237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2383"/>
        <p:cNvGrpSpPr/>
        <p:nvPr/>
      </p:nvGrpSpPr>
      <p:grpSpPr>
        <a:xfrm>
          <a:off x="0" y="0"/>
          <a:ext cx="0" cy="0"/>
          <a:chOff x="0" y="0"/>
          <a:chExt cx="0" cy="0"/>
        </a:xfrm>
      </p:grpSpPr>
      <p:grpSp>
        <p:nvGrpSpPr>
          <p:cNvPr id="2384" name="Google Shape;2384;g1f5d965ad35_0_2398"/>
          <p:cNvGrpSpPr/>
          <p:nvPr/>
        </p:nvGrpSpPr>
        <p:grpSpPr>
          <a:xfrm>
            <a:off x="3138739" y="1728182"/>
            <a:ext cx="2866558" cy="2848948"/>
            <a:chOff x="-15798" y="0"/>
            <a:chExt cx="2571596" cy="2555798"/>
          </a:xfrm>
        </p:grpSpPr>
        <p:sp>
          <p:nvSpPr>
            <p:cNvPr id="2385" name="Google Shape;2385;g1f5d965ad35_0_2398"/>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6" name="Google Shape;2386;g1f5d965ad35_0_2398"/>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7" name="Google Shape;2387;g1f5d965ad35_0_2398"/>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2388" name="Google Shape;2388;g1f5d965ad35_0_2398"/>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2389" name="Google Shape;2389;g1f5d965ad35_0_2398"/>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2390" name="Google Shape;2390;g1f5d965ad35_0_2398"/>
          <p:cNvSpPr txBox="1">
            <a:spLocks noGrp="1"/>
          </p:cNvSpPr>
          <p:nvPr>
            <p:ph type="body" idx="1"/>
          </p:nvPr>
        </p:nvSpPr>
        <p:spPr>
          <a:xfrm>
            <a:off x="1549682" y="736524"/>
            <a:ext cx="6044700" cy="407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1" name="Google Shape;2391;g1f5d965ad35_0_2398"/>
          <p:cNvSpPr txBox="1">
            <a:spLocks noGrp="1"/>
          </p:cNvSpPr>
          <p:nvPr>
            <p:ph type="body" idx="2"/>
          </p:nvPr>
        </p:nvSpPr>
        <p:spPr>
          <a:xfrm>
            <a:off x="1040895"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2" name="Google Shape;2392;g1f5d965ad35_0_2398"/>
          <p:cNvSpPr txBox="1">
            <a:spLocks noGrp="1"/>
          </p:cNvSpPr>
          <p:nvPr>
            <p:ph type="body" idx="3"/>
          </p:nvPr>
        </p:nvSpPr>
        <p:spPr>
          <a:xfrm>
            <a:off x="1040895"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3" name="Google Shape;2393;g1f5d965ad35_0_2398"/>
          <p:cNvSpPr txBox="1">
            <a:spLocks noGrp="1"/>
          </p:cNvSpPr>
          <p:nvPr>
            <p:ph type="body" idx="4"/>
          </p:nvPr>
        </p:nvSpPr>
        <p:spPr>
          <a:xfrm>
            <a:off x="1040895"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4" name="Google Shape;2394;g1f5d965ad35_0_2398"/>
          <p:cNvSpPr txBox="1">
            <a:spLocks noGrp="1"/>
          </p:cNvSpPr>
          <p:nvPr>
            <p:ph type="body" idx="5"/>
          </p:nvPr>
        </p:nvSpPr>
        <p:spPr>
          <a:xfrm>
            <a:off x="1040895"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5" name="Google Shape;2395;g1f5d965ad35_0_2398"/>
          <p:cNvSpPr txBox="1">
            <a:spLocks noGrp="1"/>
          </p:cNvSpPr>
          <p:nvPr>
            <p:ph type="body" idx="6"/>
          </p:nvPr>
        </p:nvSpPr>
        <p:spPr>
          <a:xfrm>
            <a:off x="6490891" y="2090178"/>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6" name="Google Shape;2396;g1f5d965ad35_0_2398"/>
          <p:cNvSpPr txBox="1">
            <a:spLocks noGrp="1"/>
          </p:cNvSpPr>
          <p:nvPr>
            <p:ph type="body" idx="7"/>
          </p:nvPr>
        </p:nvSpPr>
        <p:spPr>
          <a:xfrm>
            <a:off x="6490891" y="2443391"/>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7" name="Google Shape;2397;g1f5d965ad35_0_2398"/>
          <p:cNvSpPr txBox="1">
            <a:spLocks noGrp="1"/>
          </p:cNvSpPr>
          <p:nvPr>
            <p:ph type="body" idx="8"/>
          </p:nvPr>
        </p:nvSpPr>
        <p:spPr>
          <a:xfrm>
            <a:off x="6490891" y="3600367"/>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8" name="Google Shape;2398;g1f5d965ad35_0_2398"/>
          <p:cNvSpPr txBox="1">
            <a:spLocks noGrp="1"/>
          </p:cNvSpPr>
          <p:nvPr>
            <p:ph type="body" idx="9"/>
          </p:nvPr>
        </p:nvSpPr>
        <p:spPr>
          <a:xfrm>
            <a:off x="6490891" y="3953580"/>
            <a:ext cx="1612200" cy="244200"/>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399" name="Google Shape;2399;g1f5d965ad35_0_2398"/>
          <p:cNvSpPr txBox="1">
            <a:spLocks noGrp="1"/>
          </p:cNvSpPr>
          <p:nvPr>
            <p:ph type="body" idx="13"/>
          </p:nvPr>
        </p:nvSpPr>
        <p:spPr>
          <a:xfrm>
            <a:off x="3656236"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0" name="Google Shape;2400;g1f5d965ad35_0_2398"/>
          <p:cNvSpPr txBox="1">
            <a:spLocks noGrp="1"/>
          </p:cNvSpPr>
          <p:nvPr>
            <p:ph type="body" idx="14"/>
          </p:nvPr>
        </p:nvSpPr>
        <p:spPr>
          <a:xfrm>
            <a:off x="4763142" y="2388839"/>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1" name="Google Shape;2401;g1f5d965ad35_0_2398"/>
          <p:cNvSpPr txBox="1">
            <a:spLocks noGrp="1"/>
          </p:cNvSpPr>
          <p:nvPr>
            <p:ph type="body" idx="15"/>
          </p:nvPr>
        </p:nvSpPr>
        <p:spPr>
          <a:xfrm>
            <a:off x="3656236"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02" name="Google Shape;2402;g1f5d965ad35_0_2398"/>
          <p:cNvSpPr txBox="1">
            <a:spLocks noGrp="1"/>
          </p:cNvSpPr>
          <p:nvPr>
            <p:ph type="body" idx="16"/>
          </p:nvPr>
        </p:nvSpPr>
        <p:spPr>
          <a:xfrm>
            <a:off x="4763142" y="3524620"/>
            <a:ext cx="664200" cy="353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2403"/>
        <p:cNvGrpSpPr/>
        <p:nvPr/>
      </p:nvGrpSpPr>
      <p:grpSpPr>
        <a:xfrm>
          <a:off x="0" y="0"/>
          <a:ext cx="0" cy="0"/>
          <a:chOff x="0" y="0"/>
          <a:chExt cx="0" cy="0"/>
        </a:xfrm>
      </p:grpSpPr>
      <p:pic>
        <p:nvPicPr>
          <p:cNvPr id="2404" name="Google Shape;2404;g1f5d965ad35_0_241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05" name="Google Shape;2405;g1f5d965ad35_0_2418"/>
          <p:cNvGrpSpPr/>
          <p:nvPr/>
        </p:nvGrpSpPr>
        <p:grpSpPr>
          <a:xfrm>
            <a:off x="2525236" y="825418"/>
            <a:ext cx="4093610" cy="4069126"/>
            <a:chOff x="2519466" y="821088"/>
            <a:chExt cx="4348428" cy="4322420"/>
          </a:xfrm>
        </p:grpSpPr>
        <p:sp>
          <p:nvSpPr>
            <p:cNvPr id="2406" name="Google Shape;2406;g1f5d965ad35_0_2418"/>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7" name="Google Shape;2407;g1f5d965ad35_0_2418"/>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8" name="Google Shape;2408;g1f5d965ad35_0_2418"/>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09" name="Google Shape;2409;g1f5d965ad35_0_2418"/>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0" name="Google Shape;2410;g1f5d965ad35_0_2418"/>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11" name="Google Shape;2411;g1f5d965ad35_0_2418"/>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12" name="Google Shape;2412;g1f5d965ad35_0_2418"/>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3" name="Google Shape;2413;g1f5d965ad35_0_2418"/>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4" name="Google Shape;2414;g1f5d965ad35_0_2418"/>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5" name="Google Shape;2415;g1f5d965ad35_0_2418"/>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16" name="Google Shape;2416;g1f5d965ad35_0_241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7" name="Google Shape;2417;g1f5d965ad35_0_241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2418"/>
        <p:cNvGrpSpPr/>
        <p:nvPr/>
      </p:nvGrpSpPr>
      <p:grpSpPr>
        <a:xfrm>
          <a:off x="0" y="0"/>
          <a:ext cx="0" cy="0"/>
          <a:chOff x="0" y="0"/>
          <a:chExt cx="0" cy="0"/>
        </a:xfrm>
      </p:grpSpPr>
      <p:pic>
        <p:nvPicPr>
          <p:cNvPr id="2419" name="Google Shape;2419;g1f5d965ad35_0_243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2420" name="Google Shape;2420;g1f5d965ad35_0_2433"/>
          <p:cNvGrpSpPr/>
          <p:nvPr/>
        </p:nvGrpSpPr>
        <p:grpSpPr>
          <a:xfrm>
            <a:off x="2525236" y="825418"/>
            <a:ext cx="4093610" cy="4069126"/>
            <a:chOff x="2519466" y="821088"/>
            <a:chExt cx="4348428" cy="4322420"/>
          </a:xfrm>
        </p:grpSpPr>
        <p:sp>
          <p:nvSpPr>
            <p:cNvPr id="2421" name="Google Shape;2421;g1f5d965ad35_0_2433"/>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2" name="Google Shape;2422;g1f5d965ad35_0_2433"/>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3" name="Google Shape;2423;g1f5d965ad35_0_2433"/>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4" name="Google Shape;2424;g1f5d965ad35_0_2433"/>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5" name="Google Shape;2425;g1f5d965ad35_0_2433"/>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2426" name="Google Shape;2426;g1f5d965ad35_0_2433"/>
            <p:cNvSpPr/>
            <p:nvPr/>
          </p:nvSpPr>
          <p:spPr>
            <a:xfrm>
              <a:off x="4284700" y="2556862"/>
              <a:ext cx="825900" cy="825900"/>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2427" name="Google Shape;2427;g1f5d965ad35_0_2433"/>
          <p:cNvSpPr txBox="1">
            <a:spLocks noGrp="1"/>
          </p:cNvSpPr>
          <p:nvPr>
            <p:ph type="body" idx="1"/>
          </p:nvPr>
        </p:nvSpPr>
        <p:spPr>
          <a:xfrm>
            <a:off x="3875292" y="1277417"/>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8" name="Google Shape;2428;g1f5d965ad35_0_2433"/>
          <p:cNvSpPr txBox="1">
            <a:spLocks noGrp="1"/>
          </p:cNvSpPr>
          <p:nvPr>
            <p:ph type="body" idx="2"/>
          </p:nvPr>
        </p:nvSpPr>
        <p:spPr>
          <a:xfrm>
            <a:off x="2696436" y="265899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29" name="Google Shape;2429;g1f5d965ad35_0_2433"/>
          <p:cNvSpPr txBox="1">
            <a:spLocks noGrp="1"/>
          </p:cNvSpPr>
          <p:nvPr>
            <p:ph type="body" idx="3"/>
          </p:nvPr>
        </p:nvSpPr>
        <p:spPr>
          <a:xfrm>
            <a:off x="5061839" y="2645914"/>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0" name="Google Shape;2430;g1f5d965ad35_0_2433"/>
          <p:cNvSpPr txBox="1">
            <a:spLocks noGrp="1"/>
          </p:cNvSpPr>
          <p:nvPr>
            <p:ph type="body" idx="4"/>
          </p:nvPr>
        </p:nvSpPr>
        <p:spPr>
          <a:xfrm>
            <a:off x="3890758" y="3936168"/>
            <a:ext cx="1377900" cy="358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31" name="Google Shape;2431;g1f5d965ad35_0_243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2" name="Google Shape;2432;g1f5d965ad35_0_243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2433"/>
        <p:cNvGrpSpPr/>
        <p:nvPr/>
      </p:nvGrpSpPr>
      <p:grpSpPr>
        <a:xfrm>
          <a:off x="0" y="0"/>
          <a:ext cx="0" cy="0"/>
          <a:chOff x="0" y="0"/>
          <a:chExt cx="0" cy="0"/>
        </a:xfrm>
      </p:grpSpPr>
      <p:pic>
        <p:nvPicPr>
          <p:cNvPr id="2434" name="Google Shape;2434;g1f5d965ad35_0_24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35" name="Google Shape;2435;g1f5d965ad35_0_24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36" name="Google Shape;2436;g1f5d965ad35_0_24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37" name="Google Shape;2437;g1f5d965ad35_0_2448"/>
          <p:cNvGrpSpPr/>
          <p:nvPr/>
        </p:nvGrpSpPr>
        <p:grpSpPr>
          <a:xfrm>
            <a:off x="881569" y="2193816"/>
            <a:ext cx="397940" cy="646603"/>
            <a:chOff x="1400848" y="1624076"/>
            <a:chExt cx="560401" cy="910580"/>
          </a:xfrm>
        </p:grpSpPr>
        <p:grpSp>
          <p:nvGrpSpPr>
            <p:cNvPr id="2438" name="Google Shape;2438;g1f5d965ad35_0_2448"/>
            <p:cNvGrpSpPr/>
            <p:nvPr/>
          </p:nvGrpSpPr>
          <p:grpSpPr>
            <a:xfrm>
              <a:off x="1400848" y="1624076"/>
              <a:ext cx="560401" cy="825182"/>
              <a:chOff x="1342860" y="1647676"/>
              <a:chExt cx="560401" cy="825182"/>
            </a:xfrm>
          </p:grpSpPr>
          <p:sp>
            <p:nvSpPr>
              <p:cNvPr id="2439" name="Google Shape;2439;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40" name="Google Shape;2440;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41" name="Google Shape;2441;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2" name="Google Shape;2442;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43" name="Google Shape;2443;g1f5d965ad35_0_2448"/>
          <p:cNvGrpSpPr/>
          <p:nvPr/>
        </p:nvGrpSpPr>
        <p:grpSpPr>
          <a:xfrm>
            <a:off x="2622593" y="2193816"/>
            <a:ext cx="397940" cy="646603"/>
            <a:chOff x="1400848" y="1624076"/>
            <a:chExt cx="560401" cy="910580"/>
          </a:xfrm>
        </p:grpSpPr>
        <p:grpSp>
          <p:nvGrpSpPr>
            <p:cNvPr id="2444" name="Google Shape;2444;g1f5d965ad35_0_2448"/>
            <p:cNvGrpSpPr/>
            <p:nvPr/>
          </p:nvGrpSpPr>
          <p:grpSpPr>
            <a:xfrm>
              <a:off x="1400848" y="1624076"/>
              <a:ext cx="560401" cy="825182"/>
              <a:chOff x="1342860" y="1647676"/>
              <a:chExt cx="560401" cy="825182"/>
            </a:xfrm>
          </p:grpSpPr>
          <p:sp>
            <p:nvSpPr>
              <p:cNvPr id="2445" name="Google Shape;2445;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46" name="Google Shape;2446;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47" name="Google Shape;2447;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48" name="Google Shape;2448;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49" name="Google Shape;2449;g1f5d965ad35_0_2448"/>
          <p:cNvGrpSpPr/>
          <p:nvPr/>
        </p:nvGrpSpPr>
        <p:grpSpPr>
          <a:xfrm>
            <a:off x="4363617" y="2193816"/>
            <a:ext cx="397940" cy="646603"/>
            <a:chOff x="1400848" y="1624076"/>
            <a:chExt cx="560401" cy="910580"/>
          </a:xfrm>
        </p:grpSpPr>
        <p:grpSp>
          <p:nvGrpSpPr>
            <p:cNvPr id="2450" name="Google Shape;2450;g1f5d965ad35_0_2448"/>
            <p:cNvGrpSpPr/>
            <p:nvPr/>
          </p:nvGrpSpPr>
          <p:grpSpPr>
            <a:xfrm>
              <a:off x="1400848" y="1624076"/>
              <a:ext cx="560401" cy="825182"/>
              <a:chOff x="1342860" y="1647676"/>
              <a:chExt cx="560401" cy="825182"/>
            </a:xfrm>
          </p:grpSpPr>
          <p:sp>
            <p:nvSpPr>
              <p:cNvPr id="2451" name="Google Shape;2451;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52" name="Google Shape;2452;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53" name="Google Shape;2453;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54" name="Google Shape;2454;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55" name="Google Shape;2455;g1f5d965ad35_0_2448"/>
          <p:cNvGrpSpPr/>
          <p:nvPr/>
        </p:nvGrpSpPr>
        <p:grpSpPr>
          <a:xfrm>
            <a:off x="6104641" y="2193816"/>
            <a:ext cx="397940" cy="646603"/>
            <a:chOff x="1400848" y="1624076"/>
            <a:chExt cx="560401" cy="910580"/>
          </a:xfrm>
        </p:grpSpPr>
        <p:grpSp>
          <p:nvGrpSpPr>
            <p:cNvPr id="2456" name="Google Shape;2456;g1f5d965ad35_0_2448"/>
            <p:cNvGrpSpPr/>
            <p:nvPr/>
          </p:nvGrpSpPr>
          <p:grpSpPr>
            <a:xfrm>
              <a:off x="1400848" y="1624076"/>
              <a:ext cx="560401" cy="825182"/>
              <a:chOff x="1342860" y="1647676"/>
              <a:chExt cx="560401" cy="825182"/>
            </a:xfrm>
          </p:grpSpPr>
          <p:sp>
            <p:nvSpPr>
              <p:cNvPr id="2457" name="Google Shape;2457;g1f5d965ad35_0_244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58" name="Google Shape;2458;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59" name="Google Shape;2459;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0" name="Google Shape;2460;g1f5d965ad35_0_2448"/>
            <p:cNvSpPr/>
            <p:nvPr/>
          </p:nvSpPr>
          <p:spPr>
            <a:xfrm rot="2700000">
              <a:off x="1559921" y="1891829"/>
              <a:ext cx="242255" cy="242255"/>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61" name="Google Shape;2461;g1f5d965ad35_0_2448"/>
          <p:cNvGrpSpPr/>
          <p:nvPr/>
        </p:nvGrpSpPr>
        <p:grpSpPr>
          <a:xfrm>
            <a:off x="7845666" y="2193816"/>
            <a:ext cx="397940" cy="646603"/>
            <a:chOff x="1400848" y="1624076"/>
            <a:chExt cx="560401" cy="910580"/>
          </a:xfrm>
        </p:grpSpPr>
        <p:grpSp>
          <p:nvGrpSpPr>
            <p:cNvPr id="2462" name="Google Shape;2462;g1f5d965ad35_0_2448"/>
            <p:cNvGrpSpPr/>
            <p:nvPr/>
          </p:nvGrpSpPr>
          <p:grpSpPr>
            <a:xfrm>
              <a:off x="1400848" y="1624076"/>
              <a:ext cx="560401" cy="825182"/>
              <a:chOff x="1342860" y="1647676"/>
              <a:chExt cx="560401" cy="825182"/>
            </a:xfrm>
          </p:grpSpPr>
          <p:sp>
            <p:nvSpPr>
              <p:cNvPr id="2463" name="Google Shape;2463;g1f5d965ad35_0_2448"/>
              <p:cNvSpPr/>
              <p:nvPr/>
            </p:nvSpPr>
            <p:spPr>
              <a:xfrm rot="2700000">
                <a:off x="1424929" y="1729745"/>
                <a:ext cx="396263" cy="39626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4" name="Google Shape;2464;g1f5d965ad35_0_244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65" name="Google Shape;2465;g1f5d965ad35_0_244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66" name="Google Shape;2466;g1f5d965ad35_0_244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67" name="Google Shape;2467;g1f5d965ad35_0_2448"/>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68" name="Google Shape;2468;g1f5d965ad35_0_2448"/>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69" name="Google Shape;2469;g1f5d965ad35_0_2448"/>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0" name="Google Shape;2470;g1f5d965ad35_0_2448"/>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1" name="Google Shape;2471;g1f5d965ad35_0_2448"/>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2472"/>
        <p:cNvGrpSpPr/>
        <p:nvPr/>
      </p:nvGrpSpPr>
      <p:grpSpPr>
        <a:xfrm>
          <a:off x="0" y="0"/>
          <a:ext cx="0" cy="0"/>
          <a:chOff x="0" y="0"/>
          <a:chExt cx="0" cy="0"/>
        </a:xfrm>
      </p:grpSpPr>
      <p:pic>
        <p:nvPicPr>
          <p:cNvPr id="2473" name="Google Shape;2473;g1f5d965ad35_0_248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474" name="Google Shape;2474;g1f5d965ad35_0_248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75" name="Google Shape;2475;g1f5d965ad35_0_248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476" name="Google Shape;2476;g1f5d965ad35_0_2487"/>
          <p:cNvGrpSpPr/>
          <p:nvPr/>
        </p:nvGrpSpPr>
        <p:grpSpPr>
          <a:xfrm>
            <a:off x="881569" y="2193816"/>
            <a:ext cx="7362037" cy="646603"/>
            <a:chOff x="881569" y="2219454"/>
            <a:chExt cx="7362037" cy="646603"/>
          </a:xfrm>
        </p:grpSpPr>
        <p:grpSp>
          <p:nvGrpSpPr>
            <p:cNvPr id="2477" name="Google Shape;2477;g1f5d965ad35_0_2487"/>
            <p:cNvGrpSpPr/>
            <p:nvPr/>
          </p:nvGrpSpPr>
          <p:grpSpPr>
            <a:xfrm>
              <a:off x="881569" y="2219454"/>
              <a:ext cx="397940" cy="646603"/>
              <a:chOff x="1400848" y="1624076"/>
              <a:chExt cx="560401" cy="910580"/>
            </a:xfrm>
          </p:grpSpPr>
          <p:grpSp>
            <p:nvGrpSpPr>
              <p:cNvPr id="2478" name="Google Shape;2478;g1f5d965ad35_0_2487"/>
              <p:cNvGrpSpPr/>
              <p:nvPr/>
            </p:nvGrpSpPr>
            <p:grpSpPr>
              <a:xfrm>
                <a:off x="1400848" y="1624076"/>
                <a:ext cx="560401" cy="825182"/>
                <a:chOff x="1342860" y="1647676"/>
                <a:chExt cx="560401" cy="825182"/>
              </a:xfrm>
            </p:grpSpPr>
            <p:sp>
              <p:nvSpPr>
                <p:cNvPr id="2479" name="Google Shape;2479;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80" name="Google Shape;2480;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81" name="Google Shape;2481;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2" name="Google Shape;2482;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83" name="Google Shape;2483;g1f5d965ad35_0_2487"/>
            <p:cNvGrpSpPr/>
            <p:nvPr/>
          </p:nvGrpSpPr>
          <p:grpSpPr>
            <a:xfrm>
              <a:off x="2622593" y="2219454"/>
              <a:ext cx="397940" cy="646603"/>
              <a:chOff x="1400848" y="1624076"/>
              <a:chExt cx="560401" cy="910580"/>
            </a:xfrm>
          </p:grpSpPr>
          <p:grpSp>
            <p:nvGrpSpPr>
              <p:cNvPr id="2484" name="Google Shape;2484;g1f5d965ad35_0_2487"/>
              <p:cNvGrpSpPr/>
              <p:nvPr/>
            </p:nvGrpSpPr>
            <p:grpSpPr>
              <a:xfrm>
                <a:off x="1400848" y="1624076"/>
                <a:ext cx="560401" cy="825182"/>
                <a:chOff x="1342860" y="1647676"/>
                <a:chExt cx="560401" cy="825182"/>
              </a:xfrm>
            </p:grpSpPr>
            <p:sp>
              <p:nvSpPr>
                <p:cNvPr id="2485" name="Google Shape;2485;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86" name="Google Shape;2486;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87" name="Google Shape;2487;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88" name="Google Shape;2488;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89" name="Google Shape;2489;g1f5d965ad35_0_2487"/>
            <p:cNvGrpSpPr/>
            <p:nvPr/>
          </p:nvGrpSpPr>
          <p:grpSpPr>
            <a:xfrm>
              <a:off x="4363617" y="2219454"/>
              <a:ext cx="397940" cy="646603"/>
              <a:chOff x="1400848" y="1624076"/>
              <a:chExt cx="560401" cy="910580"/>
            </a:xfrm>
          </p:grpSpPr>
          <p:grpSp>
            <p:nvGrpSpPr>
              <p:cNvPr id="2490" name="Google Shape;2490;g1f5d965ad35_0_2487"/>
              <p:cNvGrpSpPr/>
              <p:nvPr/>
            </p:nvGrpSpPr>
            <p:grpSpPr>
              <a:xfrm>
                <a:off x="1400848" y="1624076"/>
                <a:ext cx="560401" cy="825182"/>
                <a:chOff x="1342860" y="1647676"/>
                <a:chExt cx="560401" cy="825182"/>
              </a:xfrm>
            </p:grpSpPr>
            <p:sp>
              <p:nvSpPr>
                <p:cNvPr id="2491" name="Google Shape;2491;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92" name="Google Shape;2492;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93" name="Google Shape;2493;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494" name="Google Shape;2494;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495" name="Google Shape;2495;g1f5d965ad35_0_2487"/>
            <p:cNvGrpSpPr/>
            <p:nvPr/>
          </p:nvGrpSpPr>
          <p:grpSpPr>
            <a:xfrm>
              <a:off x="6104641" y="2219454"/>
              <a:ext cx="397940" cy="646603"/>
              <a:chOff x="1400848" y="1624076"/>
              <a:chExt cx="560401" cy="910580"/>
            </a:xfrm>
          </p:grpSpPr>
          <p:grpSp>
            <p:nvGrpSpPr>
              <p:cNvPr id="2496" name="Google Shape;2496;g1f5d965ad35_0_2487"/>
              <p:cNvGrpSpPr/>
              <p:nvPr/>
            </p:nvGrpSpPr>
            <p:grpSpPr>
              <a:xfrm>
                <a:off x="1400848" y="1624076"/>
                <a:ext cx="560401" cy="825182"/>
                <a:chOff x="1342860" y="1647676"/>
                <a:chExt cx="560401" cy="825182"/>
              </a:xfrm>
            </p:grpSpPr>
            <p:sp>
              <p:nvSpPr>
                <p:cNvPr id="2497" name="Google Shape;2497;g1f5d965ad35_0_2487"/>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98" name="Google Shape;2498;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499" name="Google Shape;2499;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0" name="Google Shape;2500;g1f5d965ad35_0_2487"/>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501" name="Google Shape;2501;g1f5d965ad35_0_2487"/>
            <p:cNvGrpSpPr/>
            <p:nvPr/>
          </p:nvGrpSpPr>
          <p:grpSpPr>
            <a:xfrm>
              <a:off x="7845666" y="2219454"/>
              <a:ext cx="397940" cy="646603"/>
              <a:chOff x="1400848" y="1624076"/>
              <a:chExt cx="560401" cy="910580"/>
            </a:xfrm>
          </p:grpSpPr>
          <p:grpSp>
            <p:nvGrpSpPr>
              <p:cNvPr id="2502" name="Google Shape;2502;g1f5d965ad35_0_2487"/>
              <p:cNvGrpSpPr/>
              <p:nvPr/>
            </p:nvGrpSpPr>
            <p:grpSpPr>
              <a:xfrm>
                <a:off x="1400848" y="1624076"/>
                <a:ext cx="560401" cy="825182"/>
                <a:chOff x="1342860" y="1647676"/>
                <a:chExt cx="560401" cy="825182"/>
              </a:xfrm>
            </p:grpSpPr>
            <p:sp>
              <p:nvSpPr>
                <p:cNvPr id="2503" name="Google Shape;2503;g1f5d965ad35_0_2487"/>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4" name="Google Shape;2504;g1f5d965ad35_0_2487"/>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505" name="Google Shape;2505;g1f5d965ad35_0_2487"/>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506" name="Google Shape;2506;g1f5d965ad35_0_2487"/>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2507" name="Google Shape;2507;g1f5d965ad35_0_2487"/>
          <p:cNvSpPr txBox="1">
            <a:spLocks noGrp="1"/>
          </p:cNvSpPr>
          <p:nvPr>
            <p:ph type="body" idx="1"/>
          </p:nvPr>
        </p:nvSpPr>
        <p:spPr>
          <a:xfrm>
            <a:off x="223088"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08" name="Google Shape;2508;g1f5d965ad35_0_2487"/>
          <p:cNvSpPr txBox="1">
            <a:spLocks noGrp="1"/>
          </p:cNvSpPr>
          <p:nvPr>
            <p:ph type="body" idx="2"/>
          </p:nvPr>
        </p:nvSpPr>
        <p:spPr>
          <a:xfrm>
            <a:off x="1964112"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09" name="Google Shape;2509;g1f5d965ad35_0_2487"/>
          <p:cNvSpPr txBox="1">
            <a:spLocks noGrp="1"/>
          </p:cNvSpPr>
          <p:nvPr>
            <p:ph type="body" idx="3"/>
          </p:nvPr>
        </p:nvSpPr>
        <p:spPr>
          <a:xfrm>
            <a:off x="3705136"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0" name="Google Shape;2510;g1f5d965ad35_0_2487"/>
          <p:cNvSpPr txBox="1">
            <a:spLocks noGrp="1"/>
          </p:cNvSpPr>
          <p:nvPr>
            <p:ph type="body" idx="4"/>
          </p:nvPr>
        </p:nvSpPr>
        <p:spPr>
          <a:xfrm>
            <a:off x="5446160"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1" name="Google Shape;2511;g1f5d965ad35_0_2487"/>
          <p:cNvSpPr txBox="1">
            <a:spLocks noGrp="1"/>
          </p:cNvSpPr>
          <p:nvPr>
            <p:ph type="body" idx="5"/>
          </p:nvPr>
        </p:nvSpPr>
        <p:spPr>
          <a:xfrm>
            <a:off x="7187185" y="2976272"/>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2512"/>
        <p:cNvGrpSpPr/>
        <p:nvPr/>
      </p:nvGrpSpPr>
      <p:grpSpPr>
        <a:xfrm>
          <a:off x="0" y="0"/>
          <a:ext cx="0" cy="0"/>
          <a:chOff x="0" y="0"/>
          <a:chExt cx="0" cy="0"/>
        </a:xfrm>
      </p:grpSpPr>
      <p:pic>
        <p:nvPicPr>
          <p:cNvPr id="2513" name="Google Shape;2513;g1f5d965ad35_0_25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14" name="Google Shape;2514;g1f5d965ad35_0_25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15" name="Google Shape;2515;g1f5d965ad35_0_25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16" name="Google Shape;2516;g1f5d965ad35_0_2527"/>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517" name="Google Shape;2517;g1f5d965ad35_0_2527"/>
          <p:cNvSpPr/>
          <p:nvPr/>
        </p:nvSpPr>
        <p:spPr>
          <a:xfrm>
            <a:off x="89548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2518" name="Google Shape;2518;g1f5d965ad35_0_2527"/>
          <p:cNvSpPr/>
          <p:nvPr/>
        </p:nvSpPr>
        <p:spPr>
          <a:xfrm>
            <a:off x="283282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2519" name="Google Shape;2519;g1f5d965ad35_0_2527"/>
          <p:cNvSpPr/>
          <p:nvPr/>
        </p:nvSpPr>
        <p:spPr>
          <a:xfrm>
            <a:off x="477016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2520" name="Google Shape;2520;g1f5d965ad35_0_2527"/>
          <p:cNvSpPr/>
          <p:nvPr/>
        </p:nvSpPr>
        <p:spPr>
          <a:xfrm>
            <a:off x="6707505" y="2047481"/>
            <a:ext cx="600600" cy="60060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2521" name="Google Shape;2521;g1f5d965ad35_0_2527"/>
          <p:cNvSpPr/>
          <p:nvPr/>
        </p:nvSpPr>
        <p:spPr>
          <a:xfrm>
            <a:off x="186415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2522" name="Google Shape;2522;g1f5d965ad35_0_2527"/>
          <p:cNvSpPr/>
          <p:nvPr/>
        </p:nvSpPr>
        <p:spPr>
          <a:xfrm>
            <a:off x="380149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2523" name="Google Shape;2523;g1f5d965ad35_0_2527"/>
          <p:cNvSpPr/>
          <p:nvPr/>
        </p:nvSpPr>
        <p:spPr>
          <a:xfrm>
            <a:off x="573883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2524" name="Google Shape;2524;g1f5d965ad35_0_2527"/>
          <p:cNvSpPr/>
          <p:nvPr/>
        </p:nvSpPr>
        <p:spPr>
          <a:xfrm>
            <a:off x="7676175" y="2878423"/>
            <a:ext cx="600600" cy="60060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2525" name="Google Shape;2525;g1f5d965ad35_0_2527"/>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6" name="Google Shape;2526;g1f5d965ad35_0_2527"/>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7" name="Google Shape;2527;g1f5d965ad35_0_2527"/>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8" name="Google Shape;2528;g1f5d965ad35_0_2527"/>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9" name="Google Shape;2529;g1f5d965ad35_0_2527"/>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0" name="Google Shape;2530;g1f5d965ad35_0_2527"/>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1" name="Google Shape;2531;g1f5d965ad35_0_2527"/>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2" name="Google Shape;2532;g1f5d965ad35_0_2527"/>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2533"/>
        <p:cNvGrpSpPr/>
        <p:nvPr/>
      </p:nvGrpSpPr>
      <p:grpSpPr>
        <a:xfrm>
          <a:off x="0" y="0"/>
          <a:ext cx="0" cy="0"/>
          <a:chOff x="0" y="0"/>
          <a:chExt cx="0" cy="0"/>
        </a:xfrm>
      </p:grpSpPr>
      <p:pic>
        <p:nvPicPr>
          <p:cNvPr id="2534" name="Google Shape;2534;g1f5d965ad35_0_254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35" name="Google Shape;2535;g1f5d965ad35_0_254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6" name="Google Shape;2536;g1f5d965ad35_0_254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37" name="Google Shape;2537;g1f5d965ad35_0_2548"/>
          <p:cNvSpPr/>
          <p:nvPr/>
        </p:nvSpPr>
        <p:spPr>
          <a:xfrm>
            <a:off x="424317" y="2347851"/>
            <a:ext cx="8295300" cy="827400"/>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538" name="Google Shape;2538;g1f5d965ad35_0_2548"/>
          <p:cNvSpPr/>
          <p:nvPr/>
        </p:nvSpPr>
        <p:spPr>
          <a:xfrm>
            <a:off x="89548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2539" name="Google Shape;2539;g1f5d965ad35_0_2548"/>
          <p:cNvSpPr/>
          <p:nvPr/>
        </p:nvSpPr>
        <p:spPr>
          <a:xfrm>
            <a:off x="283282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2540" name="Google Shape;2540;g1f5d965ad35_0_2548"/>
          <p:cNvSpPr/>
          <p:nvPr/>
        </p:nvSpPr>
        <p:spPr>
          <a:xfrm>
            <a:off x="477016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2541" name="Google Shape;2541;g1f5d965ad35_0_2548"/>
          <p:cNvSpPr/>
          <p:nvPr/>
        </p:nvSpPr>
        <p:spPr>
          <a:xfrm>
            <a:off x="6707505" y="2047481"/>
            <a:ext cx="600600" cy="60060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2542" name="Google Shape;2542;g1f5d965ad35_0_2548"/>
          <p:cNvSpPr/>
          <p:nvPr/>
        </p:nvSpPr>
        <p:spPr>
          <a:xfrm>
            <a:off x="186415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2543" name="Google Shape;2543;g1f5d965ad35_0_2548"/>
          <p:cNvSpPr/>
          <p:nvPr/>
        </p:nvSpPr>
        <p:spPr>
          <a:xfrm>
            <a:off x="380149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2544" name="Google Shape;2544;g1f5d965ad35_0_2548"/>
          <p:cNvSpPr/>
          <p:nvPr/>
        </p:nvSpPr>
        <p:spPr>
          <a:xfrm>
            <a:off x="573883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2545" name="Google Shape;2545;g1f5d965ad35_0_2548"/>
          <p:cNvSpPr/>
          <p:nvPr/>
        </p:nvSpPr>
        <p:spPr>
          <a:xfrm>
            <a:off x="7676175" y="2878423"/>
            <a:ext cx="600600" cy="60060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2546" name="Google Shape;2546;g1f5d965ad35_0_2548"/>
          <p:cNvSpPr txBox="1">
            <a:spLocks noGrp="1"/>
          </p:cNvSpPr>
          <p:nvPr>
            <p:ph type="body" idx="1"/>
          </p:nvPr>
        </p:nvSpPr>
        <p:spPr>
          <a:xfrm>
            <a:off x="33848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47" name="Google Shape;2547;g1f5d965ad35_0_2548"/>
          <p:cNvSpPr txBox="1">
            <a:spLocks noGrp="1"/>
          </p:cNvSpPr>
          <p:nvPr>
            <p:ph type="body" idx="2"/>
          </p:nvPr>
        </p:nvSpPr>
        <p:spPr>
          <a:xfrm>
            <a:off x="227582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48" name="Google Shape;2548;g1f5d965ad35_0_2548"/>
          <p:cNvSpPr txBox="1">
            <a:spLocks noGrp="1"/>
          </p:cNvSpPr>
          <p:nvPr>
            <p:ph type="body" idx="3"/>
          </p:nvPr>
        </p:nvSpPr>
        <p:spPr>
          <a:xfrm>
            <a:off x="421316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49" name="Google Shape;2549;g1f5d965ad35_0_2548"/>
          <p:cNvSpPr txBox="1">
            <a:spLocks noGrp="1"/>
          </p:cNvSpPr>
          <p:nvPr>
            <p:ph type="body" idx="4"/>
          </p:nvPr>
        </p:nvSpPr>
        <p:spPr>
          <a:xfrm>
            <a:off x="6150500" y="1520536"/>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0" name="Google Shape;2550;g1f5d965ad35_0_2548"/>
          <p:cNvSpPr txBox="1">
            <a:spLocks noGrp="1"/>
          </p:cNvSpPr>
          <p:nvPr>
            <p:ph type="body" idx="5"/>
          </p:nvPr>
        </p:nvSpPr>
        <p:spPr>
          <a:xfrm>
            <a:off x="131270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1" name="Google Shape;2551;g1f5d965ad35_0_2548"/>
          <p:cNvSpPr txBox="1">
            <a:spLocks noGrp="1"/>
          </p:cNvSpPr>
          <p:nvPr>
            <p:ph type="body" idx="6"/>
          </p:nvPr>
        </p:nvSpPr>
        <p:spPr>
          <a:xfrm>
            <a:off x="325004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2" name="Google Shape;2552;g1f5d965ad35_0_2548"/>
          <p:cNvSpPr txBox="1">
            <a:spLocks noGrp="1"/>
          </p:cNvSpPr>
          <p:nvPr>
            <p:ph type="body" idx="7"/>
          </p:nvPr>
        </p:nvSpPr>
        <p:spPr>
          <a:xfrm>
            <a:off x="518738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3" name="Google Shape;2553;g1f5d965ad35_0_2548"/>
          <p:cNvSpPr txBox="1">
            <a:spLocks noGrp="1"/>
          </p:cNvSpPr>
          <p:nvPr>
            <p:ph type="body" idx="8"/>
          </p:nvPr>
        </p:nvSpPr>
        <p:spPr>
          <a:xfrm>
            <a:off x="7124721" y="3698145"/>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2554"/>
        <p:cNvGrpSpPr/>
        <p:nvPr/>
      </p:nvGrpSpPr>
      <p:grpSpPr>
        <a:xfrm>
          <a:off x="0" y="0"/>
          <a:ext cx="0" cy="0"/>
          <a:chOff x="0" y="0"/>
          <a:chExt cx="0" cy="0"/>
        </a:xfrm>
      </p:grpSpPr>
      <p:pic>
        <p:nvPicPr>
          <p:cNvPr id="2555" name="Google Shape;2555;g1f5d965ad35_0_256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56" name="Google Shape;2556;g1f5d965ad35_0_256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57" name="Google Shape;2557;g1f5d965ad35_0_256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58" name="Google Shape;2558;g1f5d965ad35_0_2569"/>
          <p:cNvCxnSpPr>
            <a:stCxn id="2559"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59" name="Google Shape;2559;g1f5d965ad35_0_2569"/>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60" name="Google Shape;2560;g1f5d965ad35_0_2569"/>
          <p:cNvSpPr/>
          <p:nvPr/>
        </p:nvSpPr>
        <p:spPr>
          <a:xfrm>
            <a:off x="4387355" y="1481023"/>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61" name="Google Shape;2561;g1f5d965ad35_0_2569"/>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62" name="Google Shape;2562;g1f5d965ad35_0_2569"/>
          <p:cNvSpPr/>
          <p:nvPr/>
        </p:nvSpPr>
        <p:spPr>
          <a:xfrm>
            <a:off x="4387355" y="2694127"/>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63" name="Google Shape;2563;g1f5d965ad35_0_2569"/>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64" name="Google Shape;2564;g1f5d965ad35_0_2569"/>
          <p:cNvSpPr/>
          <p:nvPr/>
        </p:nvSpPr>
        <p:spPr>
          <a:xfrm>
            <a:off x="4387355" y="3907231"/>
            <a:ext cx="369300" cy="369300"/>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65" name="Google Shape;2565;g1f5d965ad35_0_2569"/>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66" name="Google Shape;2566;g1f5d965ad35_0_2569"/>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67" name="Google Shape;2567;g1f5d965ad35_0_2569"/>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68" name="Google Shape;2568;g1f5d965ad35_0_2569"/>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69" name="Google Shape;2569;g1f5d965ad35_0_2569"/>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0" name="Google Shape;2570;g1f5d965ad35_0_2569"/>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1" name="Google Shape;2571;g1f5d965ad35_0_2569"/>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2" name="Google Shape;2572;g1f5d965ad35_0_2569"/>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2573"/>
        <p:cNvGrpSpPr/>
        <p:nvPr/>
      </p:nvGrpSpPr>
      <p:grpSpPr>
        <a:xfrm>
          <a:off x="0" y="0"/>
          <a:ext cx="0" cy="0"/>
          <a:chOff x="0" y="0"/>
          <a:chExt cx="0" cy="0"/>
        </a:xfrm>
      </p:grpSpPr>
      <p:pic>
        <p:nvPicPr>
          <p:cNvPr id="2574" name="Google Shape;2574;g1f5d965ad35_0_258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75" name="Google Shape;2575;g1f5d965ad35_0_258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76" name="Google Shape;2576;g1f5d965ad35_0_258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77" name="Google Shape;2577;g1f5d965ad35_0_2588"/>
          <p:cNvCxnSpPr>
            <a:stCxn id="2578" idx="4"/>
          </p:cNvCxnSpPr>
          <p:nvPr/>
        </p:nvCxnSpPr>
        <p:spPr>
          <a:xfrm flipH="1">
            <a:off x="4571105" y="1243771"/>
            <a:ext cx="900" cy="3899700"/>
          </a:xfrm>
          <a:prstGeom prst="straightConnector1">
            <a:avLst/>
          </a:prstGeom>
          <a:noFill/>
          <a:ln w="19050" cap="flat" cmpd="sng">
            <a:solidFill>
              <a:srgbClr val="D8D8D8"/>
            </a:solidFill>
            <a:prstDash val="dash"/>
            <a:round/>
            <a:headEnd type="none" w="sm" len="sm"/>
            <a:tailEnd type="none" w="sm" len="sm"/>
          </a:ln>
        </p:spPr>
      </p:cxnSp>
      <p:sp>
        <p:nvSpPr>
          <p:cNvPr id="2578" name="Google Shape;2578;g1f5d965ad35_0_2588"/>
          <p:cNvSpPr/>
          <p:nvPr/>
        </p:nvSpPr>
        <p:spPr>
          <a:xfrm>
            <a:off x="4387355" y="874471"/>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2579" name="Google Shape;2579;g1f5d965ad35_0_2588"/>
          <p:cNvSpPr/>
          <p:nvPr/>
        </p:nvSpPr>
        <p:spPr>
          <a:xfrm>
            <a:off x="4387355" y="1481023"/>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2580" name="Google Shape;2580;g1f5d965ad35_0_2588"/>
          <p:cNvSpPr/>
          <p:nvPr/>
        </p:nvSpPr>
        <p:spPr>
          <a:xfrm>
            <a:off x="4387355" y="2087575"/>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2581" name="Google Shape;2581;g1f5d965ad35_0_2588"/>
          <p:cNvSpPr/>
          <p:nvPr/>
        </p:nvSpPr>
        <p:spPr>
          <a:xfrm>
            <a:off x="4387355" y="2694127"/>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2582" name="Google Shape;2582;g1f5d965ad35_0_2588"/>
          <p:cNvSpPr/>
          <p:nvPr/>
        </p:nvSpPr>
        <p:spPr>
          <a:xfrm>
            <a:off x="4387355" y="3300679"/>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2583" name="Google Shape;2583;g1f5d965ad35_0_2588"/>
          <p:cNvSpPr/>
          <p:nvPr/>
        </p:nvSpPr>
        <p:spPr>
          <a:xfrm>
            <a:off x="4387355" y="3907231"/>
            <a:ext cx="369300" cy="369300"/>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2584" name="Google Shape;2584;g1f5d965ad35_0_2588"/>
          <p:cNvSpPr/>
          <p:nvPr/>
        </p:nvSpPr>
        <p:spPr>
          <a:xfrm>
            <a:off x="4387355" y="4513786"/>
            <a:ext cx="369300" cy="369300"/>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2585" name="Google Shape;2585;g1f5d965ad35_0_2588"/>
          <p:cNvSpPr txBox="1">
            <a:spLocks noGrp="1"/>
          </p:cNvSpPr>
          <p:nvPr>
            <p:ph type="body" idx="1"/>
          </p:nvPr>
        </p:nvSpPr>
        <p:spPr>
          <a:xfrm>
            <a:off x="4940352" y="15055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6" name="Google Shape;2586;g1f5d965ad35_0_2588"/>
          <p:cNvSpPr txBox="1">
            <a:spLocks noGrp="1"/>
          </p:cNvSpPr>
          <p:nvPr>
            <p:ph type="body" idx="2"/>
          </p:nvPr>
        </p:nvSpPr>
        <p:spPr>
          <a:xfrm>
            <a:off x="4940352" y="2718701"/>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7" name="Google Shape;2587;g1f5d965ad35_0_2588"/>
          <p:cNvSpPr txBox="1">
            <a:spLocks noGrp="1"/>
          </p:cNvSpPr>
          <p:nvPr>
            <p:ph type="body" idx="3"/>
          </p:nvPr>
        </p:nvSpPr>
        <p:spPr>
          <a:xfrm>
            <a:off x="4940352" y="3931097"/>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8" name="Google Shape;2588;g1f5d965ad35_0_2588"/>
          <p:cNvSpPr txBox="1">
            <a:spLocks noGrp="1"/>
          </p:cNvSpPr>
          <p:nvPr>
            <p:ph type="body" idx="4"/>
          </p:nvPr>
        </p:nvSpPr>
        <p:spPr>
          <a:xfrm>
            <a:off x="608049" y="899045"/>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89" name="Google Shape;2589;g1f5d965ad35_0_2588"/>
          <p:cNvSpPr txBox="1">
            <a:spLocks noGrp="1"/>
          </p:cNvSpPr>
          <p:nvPr>
            <p:ph type="body" idx="5"/>
          </p:nvPr>
        </p:nvSpPr>
        <p:spPr>
          <a:xfrm>
            <a:off x="608049" y="2118232"/>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0" name="Google Shape;2590;g1f5d965ad35_0_2588"/>
          <p:cNvSpPr txBox="1">
            <a:spLocks noGrp="1"/>
          </p:cNvSpPr>
          <p:nvPr>
            <p:ph type="body" idx="6"/>
          </p:nvPr>
        </p:nvSpPr>
        <p:spPr>
          <a:xfrm>
            <a:off x="608049" y="3325253"/>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1" name="Google Shape;2591;g1f5d965ad35_0_2588"/>
          <p:cNvSpPr txBox="1">
            <a:spLocks noGrp="1"/>
          </p:cNvSpPr>
          <p:nvPr>
            <p:ph type="body" idx="7"/>
          </p:nvPr>
        </p:nvSpPr>
        <p:spPr>
          <a:xfrm>
            <a:off x="608049" y="4538360"/>
            <a:ext cx="35973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2592"/>
        <p:cNvGrpSpPr/>
        <p:nvPr/>
      </p:nvGrpSpPr>
      <p:grpSpPr>
        <a:xfrm>
          <a:off x="0" y="0"/>
          <a:ext cx="0" cy="0"/>
          <a:chOff x="0" y="0"/>
          <a:chExt cx="0" cy="0"/>
        </a:xfrm>
      </p:grpSpPr>
      <p:pic>
        <p:nvPicPr>
          <p:cNvPr id="2593" name="Google Shape;2593;g1f5d965ad35_0_260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594" name="Google Shape;2594;g1f5d965ad35_0_260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5" name="Google Shape;2595;g1f5d965ad35_0_260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596" name="Google Shape;2596;g1f5d965ad35_0_2607"/>
          <p:cNvGrpSpPr/>
          <p:nvPr/>
        </p:nvGrpSpPr>
        <p:grpSpPr>
          <a:xfrm>
            <a:off x="914107" y="752041"/>
            <a:ext cx="7280320" cy="4126301"/>
            <a:chOff x="556458" y="752041"/>
            <a:chExt cx="7280320" cy="4126301"/>
          </a:xfrm>
        </p:grpSpPr>
        <p:cxnSp>
          <p:nvCxnSpPr>
            <p:cNvPr id="2597" name="Google Shape;2597;g1f5d965ad35_0_2607"/>
            <p:cNvCxnSpPr>
              <a:stCxn id="2598" idx="6"/>
              <a:endCxn id="2599" idx="0"/>
            </p:cNvCxnSpPr>
            <p:nvPr/>
          </p:nvCxnSpPr>
          <p:spPr>
            <a:xfrm rot="10800000" flipH="1">
              <a:off x="3133419" y="990104"/>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00" name="Google Shape;2600;g1f5d965ad35_0_2607"/>
            <p:cNvCxnSpPr>
              <a:stCxn id="2598" idx="6"/>
              <a:endCxn id="2601" idx="0"/>
            </p:cNvCxnSpPr>
            <p:nvPr/>
          </p:nvCxnSpPr>
          <p:spPr>
            <a:xfrm rot="10800000" flipH="1">
              <a:off x="3133419" y="2206304"/>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02" name="Google Shape;2602;g1f5d965ad35_0_2607"/>
            <p:cNvCxnSpPr>
              <a:stCxn id="2598" idx="6"/>
              <a:endCxn id="2603" idx="0"/>
            </p:cNvCxnSpPr>
            <p:nvPr/>
          </p:nvCxnSpPr>
          <p:spPr>
            <a:xfrm rot="10800000" flipH="1">
              <a:off x="3133419" y="2814404"/>
              <a:ext cx="818400" cy="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04" name="Google Shape;2604;g1f5d965ad35_0_2607"/>
            <p:cNvCxnSpPr>
              <a:stCxn id="2598" idx="6"/>
              <a:endCxn id="2605" idx="0"/>
            </p:cNvCxnSpPr>
            <p:nvPr/>
          </p:nvCxnSpPr>
          <p:spPr>
            <a:xfrm>
              <a:off x="3133419" y="2815304"/>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06" name="Google Shape;2606;g1f5d965ad35_0_2607"/>
            <p:cNvCxnSpPr>
              <a:stCxn id="2598" idx="6"/>
              <a:endCxn id="2607" idx="0"/>
            </p:cNvCxnSpPr>
            <p:nvPr/>
          </p:nvCxnSpPr>
          <p:spPr>
            <a:xfrm>
              <a:off x="3133419" y="2815304"/>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08" name="Google Shape;2608;g1f5d965ad35_0_2607"/>
            <p:cNvCxnSpPr>
              <a:stCxn id="2598" idx="6"/>
              <a:endCxn id="2609" idx="0"/>
            </p:cNvCxnSpPr>
            <p:nvPr/>
          </p:nvCxnSpPr>
          <p:spPr>
            <a:xfrm>
              <a:off x="3133419" y="2815303"/>
              <a:ext cx="818400" cy="6075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10" name="Google Shape;2610;g1f5d965ad35_0_2607"/>
            <p:cNvCxnSpPr>
              <a:stCxn id="2598" idx="6"/>
              <a:endCxn id="2611" idx="0"/>
            </p:cNvCxnSpPr>
            <p:nvPr/>
          </p:nvCxnSpPr>
          <p:spPr>
            <a:xfrm rot="10800000" flipH="1">
              <a:off x="3133419" y="1597904"/>
              <a:ext cx="818400" cy="12174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2612" name="Google Shape;2612;g1f5d965ad35_0_2607"/>
            <p:cNvGrpSpPr/>
            <p:nvPr/>
          </p:nvGrpSpPr>
          <p:grpSpPr>
            <a:xfrm>
              <a:off x="556458" y="1526823"/>
              <a:ext cx="2576961" cy="2576961"/>
              <a:chOff x="941492" y="1686560"/>
              <a:chExt cx="1876200" cy="1876200"/>
            </a:xfrm>
          </p:grpSpPr>
          <p:sp>
            <p:nvSpPr>
              <p:cNvPr id="2598" name="Google Shape;2598;g1f5d965ad35_0_2607"/>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13" name="Google Shape;2613;g1f5d965ad35_0_2607"/>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14" name="Google Shape;2614;g1f5d965ad35_0_2607"/>
            <p:cNvSpPr/>
            <p:nvPr/>
          </p:nvSpPr>
          <p:spPr>
            <a:xfrm>
              <a:off x="4529278" y="75204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15" name="Google Shape;2615;g1f5d965ad35_0_2607"/>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599" name="Google Shape;2599;g1f5d965ad35_0_2607"/>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16" name="Google Shape;2616;g1f5d965ad35_0_2607"/>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17" name="Google Shape;2617;g1f5d965ad35_0_2607"/>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11" name="Google Shape;2611;g1f5d965ad35_0_2607"/>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18" name="Google Shape;2618;g1f5d965ad35_0_2607"/>
            <p:cNvSpPr/>
            <p:nvPr/>
          </p:nvSpPr>
          <p:spPr>
            <a:xfrm>
              <a:off x="4529278" y="1968387"/>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19" name="Google Shape;2619;g1f5d965ad35_0_2607"/>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01" name="Google Shape;2601;g1f5d965ad35_0_2607"/>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0" name="Google Shape;2620;g1f5d965ad35_0_2607"/>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21" name="Google Shape;2621;g1f5d965ad35_0_2607"/>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03" name="Google Shape;2603;g1f5d965ad35_0_2607"/>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2" name="Google Shape;2622;g1f5d965ad35_0_2607"/>
            <p:cNvSpPr/>
            <p:nvPr/>
          </p:nvSpPr>
          <p:spPr>
            <a:xfrm>
              <a:off x="4529278" y="3185221"/>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23" name="Google Shape;2623;g1f5d965ad35_0_2607"/>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09" name="Google Shape;2609;g1f5d965ad35_0_2607"/>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4" name="Google Shape;2624;g1f5d965ad35_0_2607"/>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25" name="Google Shape;2625;g1f5d965ad35_0_2607"/>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07" name="Google Shape;2607;g1f5d965ad35_0_2607"/>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6" name="Google Shape;2626;g1f5d965ad35_0_2607"/>
            <p:cNvSpPr/>
            <p:nvPr/>
          </p:nvSpPr>
          <p:spPr>
            <a:xfrm>
              <a:off x="4529278" y="4402542"/>
              <a:ext cx="3307500" cy="47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27" name="Google Shape;2627;g1f5d965ad35_0_2607"/>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05" name="Google Shape;2605;g1f5d965ad35_0_2607"/>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28" name="Google Shape;2628;g1f5d965ad35_0_2607"/>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29" name="Google Shape;2629;g1f5d965ad35_0_2607"/>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0" name="Google Shape;2630;g1f5d965ad35_0_2607"/>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1" name="Google Shape;2631;g1f5d965ad35_0_2607"/>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2" name="Google Shape;2632;g1f5d965ad35_0_2607"/>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3" name="Google Shape;2633;g1f5d965ad35_0_2607"/>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4" name="Google Shape;2634;g1f5d965ad35_0_2607"/>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35" name="Google Shape;2635;g1f5d965ad35_0_2607"/>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2636"/>
        <p:cNvGrpSpPr/>
        <p:nvPr/>
      </p:nvGrpSpPr>
      <p:grpSpPr>
        <a:xfrm>
          <a:off x="0" y="0"/>
          <a:ext cx="0" cy="0"/>
          <a:chOff x="0" y="0"/>
          <a:chExt cx="0" cy="0"/>
        </a:xfrm>
      </p:grpSpPr>
      <p:pic>
        <p:nvPicPr>
          <p:cNvPr id="2637" name="Google Shape;2637;g1f5d965ad35_0_265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38" name="Google Shape;2638;g1f5d965ad35_0_265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39" name="Google Shape;2639;g1f5d965ad35_0_265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40" name="Google Shape;2640;g1f5d965ad35_0_2651"/>
          <p:cNvGrpSpPr/>
          <p:nvPr/>
        </p:nvGrpSpPr>
        <p:grpSpPr>
          <a:xfrm>
            <a:off x="914107" y="752041"/>
            <a:ext cx="7280320" cy="4126301"/>
            <a:chOff x="556458" y="752041"/>
            <a:chExt cx="7280320" cy="4126301"/>
          </a:xfrm>
        </p:grpSpPr>
        <p:cxnSp>
          <p:nvCxnSpPr>
            <p:cNvPr id="2641" name="Google Shape;2641;g1f5d965ad35_0_2651"/>
            <p:cNvCxnSpPr>
              <a:stCxn id="2642" idx="6"/>
              <a:endCxn id="2643" idx="0"/>
            </p:cNvCxnSpPr>
            <p:nvPr/>
          </p:nvCxnSpPr>
          <p:spPr>
            <a:xfrm rot="10800000" flipH="1">
              <a:off x="3133419" y="990104"/>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44" name="Google Shape;2644;g1f5d965ad35_0_2651"/>
            <p:cNvCxnSpPr>
              <a:stCxn id="2642" idx="6"/>
              <a:endCxn id="2645" idx="0"/>
            </p:cNvCxnSpPr>
            <p:nvPr/>
          </p:nvCxnSpPr>
          <p:spPr>
            <a:xfrm rot="10800000" flipH="1">
              <a:off x="3133419" y="2206304"/>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46" name="Google Shape;2646;g1f5d965ad35_0_2651"/>
            <p:cNvCxnSpPr>
              <a:stCxn id="2642" idx="6"/>
              <a:endCxn id="2647" idx="0"/>
            </p:cNvCxnSpPr>
            <p:nvPr/>
          </p:nvCxnSpPr>
          <p:spPr>
            <a:xfrm rot="10800000" flipH="1">
              <a:off x="3133419" y="2814404"/>
              <a:ext cx="818400" cy="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48" name="Google Shape;2648;g1f5d965ad35_0_2651"/>
            <p:cNvCxnSpPr>
              <a:stCxn id="2642" idx="6"/>
              <a:endCxn id="2649" idx="0"/>
            </p:cNvCxnSpPr>
            <p:nvPr/>
          </p:nvCxnSpPr>
          <p:spPr>
            <a:xfrm>
              <a:off x="3133419" y="2815304"/>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50" name="Google Shape;2650;g1f5d965ad35_0_2651"/>
            <p:cNvCxnSpPr>
              <a:stCxn id="2642" idx="6"/>
              <a:endCxn id="2651" idx="0"/>
            </p:cNvCxnSpPr>
            <p:nvPr/>
          </p:nvCxnSpPr>
          <p:spPr>
            <a:xfrm>
              <a:off x="3133419" y="2815304"/>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52" name="Google Shape;2652;g1f5d965ad35_0_2651"/>
            <p:cNvCxnSpPr>
              <a:stCxn id="2642" idx="6"/>
              <a:endCxn id="2653" idx="0"/>
            </p:cNvCxnSpPr>
            <p:nvPr/>
          </p:nvCxnSpPr>
          <p:spPr>
            <a:xfrm>
              <a:off x="3133419" y="2815303"/>
              <a:ext cx="818400" cy="6075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2654" name="Google Shape;2654;g1f5d965ad35_0_2651"/>
            <p:cNvCxnSpPr>
              <a:stCxn id="2642" idx="6"/>
              <a:endCxn id="2655" idx="0"/>
            </p:cNvCxnSpPr>
            <p:nvPr/>
          </p:nvCxnSpPr>
          <p:spPr>
            <a:xfrm rot="10800000" flipH="1">
              <a:off x="3133419" y="1597904"/>
              <a:ext cx="818400" cy="12174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2656" name="Google Shape;2656;g1f5d965ad35_0_2651"/>
            <p:cNvGrpSpPr/>
            <p:nvPr/>
          </p:nvGrpSpPr>
          <p:grpSpPr>
            <a:xfrm>
              <a:off x="556458" y="1526823"/>
              <a:ext cx="2576961" cy="2576961"/>
              <a:chOff x="941492" y="1686560"/>
              <a:chExt cx="1876200" cy="1876200"/>
            </a:xfrm>
          </p:grpSpPr>
          <p:sp>
            <p:nvSpPr>
              <p:cNvPr id="2642" name="Google Shape;2642;g1f5d965ad35_0_2651"/>
              <p:cNvSpPr/>
              <p:nvPr/>
            </p:nvSpPr>
            <p:spPr>
              <a:xfrm>
                <a:off x="941492" y="1686560"/>
                <a:ext cx="1876200" cy="1876200"/>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57" name="Google Shape;2657;g1f5d965ad35_0_2651"/>
              <p:cNvSpPr/>
              <p:nvPr/>
            </p:nvSpPr>
            <p:spPr>
              <a:xfrm>
                <a:off x="1074172" y="1819240"/>
                <a:ext cx="1611000" cy="16110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8" name="Google Shape;2658;g1f5d965ad35_0_2651"/>
            <p:cNvSpPr/>
            <p:nvPr/>
          </p:nvSpPr>
          <p:spPr>
            <a:xfrm>
              <a:off x="4529278" y="75204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59" name="Google Shape;2659;g1f5d965ad35_0_2651"/>
            <p:cNvSpPr/>
            <p:nvPr/>
          </p:nvSpPr>
          <p:spPr>
            <a:xfrm>
              <a:off x="4076310" y="75204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2643" name="Google Shape;2643;g1f5d965ad35_0_2651"/>
            <p:cNvSpPr/>
            <p:nvPr/>
          </p:nvSpPr>
          <p:spPr>
            <a:xfrm rot="-5400000">
              <a:off x="3941689" y="927714"/>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0" name="Google Shape;2660;g1f5d965ad35_0_2651"/>
            <p:cNvSpPr/>
            <p:nvPr/>
          </p:nvSpPr>
          <p:spPr>
            <a:xfrm>
              <a:off x="4529278" y="136015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1" name="Google Shape;2661;g1f5d965ad35_0_2651"/>
            <p:cNvSpPr/>
            <p:nvPr/>
          </p:nvSpPr>
          <p:spPr>
            <a:xfrm>
              <a:off x="4076309" y="136003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2655" name="Google Shape;2655;g1f5d965ad35_0_2651"/>
            <p:cNvSpPr/>
            <p:nvPr/>
          </p:nvSpPr>
          <p:spPr>
            <a:xfrm rot="-5400000">
              <a:off x="3941688" y="1535765"/>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2" name="Google Shape;2662;g1f5d965ad35_0_2651"/>
            <p:cNvSpPr/>
            <p:nvPr/>
          </p:nvSpPr>
          <p:spPr>
            <a:xfrm>
              <a:off x="4529278" y="1968387"/>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3" name="Google Shape;2663;g1f5d965ad35_0_2651"/>
            <p:cNvSpPr/>
            <p:nvPr/>
          </p:nvSpPr>
          <p:spPr>
            <a:xfrm>
              <a:off x="4076308" y="196814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2645" name="Google Shape;2645;g1f5d965ad35_0_2651"/>
            <p:cNvSpPr/>
            <p:nvPr/>
          </p:nvSpPr>
          <p:spPr>
            <a:xfrm rot="-5400000">
              <a:off x="3941687" y="2143938"/>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4" name="Google Shape;2664;g1f5d965ad35_0_2651"/>
            <p:cNvSpPr/>
            <p:nvPr/>
          </p:nvSpPr>
          <p:spPr>
            <a:xfrm>
              <a:off x="4529278" y="2576743"/>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5" name="Google Shape;2665;g1f5d965ad35_0_2651"/>
            <p:cNvSpPr/>
            <p:nvPr/>
          </p:nvSpPr>
          <p:spPr>
            <a:xfrm>
              <a:off x="4076307" y="2576377"/>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2647" name="Google Shape;2647;g1f5d965ad35_0_2651"/>
            <p:cNvSpPr/>
            <p:nvPr/>
          </p:nvSpPr>
          <p:spPr>
            <a:xfrm rot="-5400000">
              <a:off x="3941686" y="2752233"/>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6" name="Google Shape;2666;g1f5d965ad35_0_2651"/>
            <p:cNvSpPr/>
            <p:nvPr/>
          </p:nvSpPr>
          <p:spPr>
            <a:xfrm>
              <a:off x="4529278" y="3185221"/>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7" name="Google Shape;2667;g1f5d965ad35_0_2651"/>
            <p:cNvSpPr/>
            <p:nvPr/>
          </p:nvSpPr>
          <p:spPr>
            <a:xfrm>
              <a:off x="4076306" y="3184733"/>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2653" name="Google Shape;2653;g1f5d965ad35_0_2651"/>
            <p:cNvSpPr/>
            <p:nvPr/>
          </p:nvSpPr>
          <p:spPr>
            <a:xfrm rot="-5400000">
              <a:off x="3941685" y="3360650"/>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68" name="Google Shape;2668;g1f5d965ad35_0_2651"/>
            <p:cNvSpPr/>
            <p:nvPr/>
          </p:nvSpPr>
          <p:spPr>
            <a:xfrm>
              <a:off x="4529278" y="3793821"/>
              <a:ext cx="3307500" cy="4758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69" name="Google Shape;2669;g1f5d965ad35_0_2651"/>
            <p:cNvSpPr/>
            <p:nvPr/>
          </p:nvSpPr>
          <p:spPr>
            <a:xfrm>
              <a:off x="4076305" y="3793211"/>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2651" name="Google Shape;2651;g1f5d965ad35_0_2651"/>
            <p:cNvSpPr/>
            <p:nvPr/>
          </p:nvSpPr>
          <p:spPr>
            <a:xfrm rot="-5400000">
              <a:off x="3941684" y="396918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70" name="Google Shape;2670;g1f5d965ad35_0_2651"/>
            <p:cNvSpPr/>
            <p:nvPr/>
          </p:nvSpPr>
          <p:spPr>
            <a:xfrm>
              <a:off x="4529278" y="4402542"/>
              <a:ext cx="3307500" cy="47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2671" name="Google Shape;2671;g1f5d965ad35_0_2651"/>
            <p:cNvSpPr/>
            <p:nvPr/>
          </p:nvSpPr>
          <p:spPr>
            <a:xfrm>
              <a:off x="4076304" y="4401810"/>
              <a:ext cx="475800" cy="475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2649" name="Google Shape;2649;g1f5d965ad35_0_2651"/>
            <p:cNvSpPr/>
            <p:nvPr/>
          </p:nvSpPr>
          <p:spPr>
            <a:xfrm rot="-5400000">
              <a:off x="3941683" y="4577849"/>
              <a:ext cx="144600" cy="124500"/>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72" name="Google Shape;2672;g1f5d965ad35_0_2651"/>
          <p:cNvSpPr txBox="1">
            <a:spLocks noGrp="1"/>
          </p:cNvSpPr>
          <p:nvPr>
            <p:ph type="body" idx="1"/>
          </p:nvPr>
        </p:nvSpPr>
        <p:spPr>
          <a:xfrm>
            <a:off x="1345189" y="26542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73" name="Google Shape;2673;g1f5d965ad35_0_2651"/>
          <p:cNvSpPr txBox="1">
            <a:spLocks noGrp="1"/>
          </p:cNvSpPr>
          <p:nvPr>
            <p:ph type="body" idx="2"/>
          </p:nvPr>
        </p:nvSpPr>
        <p:spPr>
          <a:xfrm>
            <a:off x="5044082" y="26370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4" name="Google Shape;2674;g1f5d965ad35_0_2651"/>
          <p:cNvSpPr txBox="1">
            <a:spLocks noGrp="1"/>
          </p:cNvSpPr>
          <p:nvPr>
            <p:ph type="body" idx="3"/>
          </p:nvPr>
        </p:nvSpPr>
        <p:spPr>
          <a:xfrm>
            <a:off x="5044082" y="808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5" name="Google Shape;2675;g1f5d965ad35_0_2651"/>
          <p:cNvSpPr txBox="1">
            <a:spLocks noGrp="1"/>
          </p:cNvSpPr>
          <p:nvPr>
            <p:ph type="body" idx="4"/>
          </p:nvPr>
        </p:nvSpPr>
        <p:spPr>
          <a:xfrm>
            <a:off x="5044082" y="4465835"/>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6" name="Google Shape;2676;g1f5d965ad35_0_2651"/>
          <p:cNvSpPr txBox="1">
            <a:spLocks noGrp="1"/>
          </p:cNvSpPr>
          <p:nvPr>
            <p:ph type="body" idx="5"/>
          </p:nvPr>
        </p:nvSpPr>
        <p:spPr>
          <a:xfrm>
            <a:off x="5044082" y="38562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7" name="Google Shape;2677;g1f5d965ad35_0_2651"/>
          <p:cNvSpPr txBox="1">
            <a:spLocks noGrp="1"/>
          </p:cNvSpPr>
          <p:nvPr>
            <p:ph type="body" idx="6"/>
          </p:nvPr>
        </p:nvSpPr>
        <p:spPr>
          <a:xfrm>
            <a:off x="5044082" y="32466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8" name="Google Shape;2678;g1f5d965ad35_0_2651"/>
          <p:cNvSpPr txBox="1">
            <a:spLocks noGrp="1"/>
          </p:cNvSpPr>
          <p:nvPr>
            <p:ph type="body" idx="7"/>
          </p:nvPr>
        </p:nvSpPr>
        <p:spPr>
          <a:xfrm>
            <a:off x="5044082" y="20274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679" name="Google Shape;2679;g1f5d965ad35_0_2651"/>
          <p:cNvSpPr txBox="1">
            <a:spLocks noGrp="1"/>
          </p:cNvSpPr>
          <p:nvPr>
            <p:ph type="body" idx="8"/>
          </p:nvPr>
        </p:nvSpPr>
        <p:spPr>
          <a:xfrm>
            <a:off x="5044082" y="1417836"/>
            <a:ext cx="3070200" cy="358800"/>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2680"/>
        <p:cNvGrpSpPr/>
        <p:nvPr/>
      </p:nvGrpSpPr>
      <p:grpSpPr>
        <a:xfrm>
          <a:off x="0" y="0"/>
          <a:ext cx="0" cy="0"/>
          <a:chOff x="0" y="0"/>
          <a:chExt cx="0" cy="0"/>
        </a:xfrm>
      </p:grpSpPr>
      <p:sp>
        <p:nvSpPr>
          <p:cNvPr id="2681" name="Google Shape;2681;g1f5d965ad35_0_2695"/>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682" name="Google Shape;2682;g1f5d965ad35_0_269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683" name="Google Shape;2683;g1f5d965ad35_0_269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4" name="Google Shape;2684;g1f5d965ad35_0_269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685" name="Google Shape;2685;g1f5d965ad35_0_2695"/>
          <p:cNvGrpSpPr/>
          <p:nvPr/>
        </p:nvGrpSpPr>
        <p:grpSpPr>
          <a:xfrm>
            <a:off x="716012" y="759602"/>
            <a:ext cx="3556033" cy="4132405"/>
            <a:chOff x="520700" y="759602"/>
            <a:chExt cx="3556033" cy="4132405"/>
          </a:xfrm>
        </p:grpSpPr>
        <p:cxnSp>
          <p:nvCxnSpPr>
            <p:cNvPr id="2686" name="Google Shape;2686;g1f5d965ad35_0_2695"/>
            <p:cNvCxnSpPr>
              <a:stCxn id="2687" idx="6"/>
              <a:endCxn id="2688" idx="2"/>
            </p:cNvCxnSpPr>
            <p:nvPr/>
          </p:nvCxnSpPr>
          <p:spPr>
            <a:xfrm rot="10800000" flipH="1">
              <a:off x="2484500" y="969338"/>
              <a:ext cx="935700" cy="18564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689" name="Google Shape;2689;g1f5d965ad35_0_2695"/>
            <p:cNvCxnSpPr>
              <a:stCxn id="2687" idx="6"/>
              <a:endCxn id="2690" idx="2"/>
            </p:cNvCxnSpPr>
            <p:nvPr/>
          </p:nvCxnSpPr>
          <p:spPr>
            <a:xfrm rot="10800000" flipH="1">
              <a:off x="2484500" y="15882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691" name="Google Shape;2691;g1f5d965ad35_0_2695"/>
            <p:cNvCxnSpPr>
              <a:stCxn id="2687" idx="6"/>
              <a:endCxn id="2692" idx="2"/>
            </p:cNvCxnSpPr>
            <p:nvPr/>
          </p:nvCxnSpPr>
          <p:spPr>
            <a:xfrm rot="10800000" flipH="1">
              <a:off x="2484500" y="2206838"/>
              <a:ext cx="935700" cy="6189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693" name="Google Shape;2693;g1f5d965ad35_0_2695"/>
            <p:cNvCxnSpPr>
              <a:stCxn id="2687" idx="6"/>
              <a:endCxn id="2694" idx="2"/>
            </p:cNvCxnSpPr>
            <p:nvPr/>
          </p:nvCxnSpPr>
          <p:spPr>
            <a:xfrm>
              <a:off x="2484500" y="2825738"/>
              <a:ext cx="935700" cy="18567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695" name="Google Shape;2695;g1f5d965ad35_0_2695"/>
            <p:cNvCxnSpPr>
              <a:stCxn id="2687" idx="6"/>
              <a:endCxn id="2696" idx="2"/>
            </p:cNvCxnSpPr>
            <p:nvPr/>
          </p:nvCxnSpPr>
          <p:spPr>
            <a:xfrm>
              <a:off x="2484500" y="28257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697" name="Google Shape;2697;g1f5d965ad35_0_2695"/>
            <p:cNvCxnSpPr>
              <a:stCxn id="2687" idx="6"/>
              <a:endCxn id="2698" idx="2"/>
            </p:cNvCxnSpPr>
            <p:nvPr/>
          </p:nvCxnSpPr>
          <p:spPr>
            <a:xfrm>
              <a:off x="2484500" y="2825738"/>
              <a:ext cx="935700" cy="6192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699" name="Google Shape;2699;g1f5d965ad35_0_2695"/>
            <p:cNvCxnSpPr>
              <a:endCxn id="2700"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687" name="Google Shape;2687;g1f5d965ad35_0_2695"/>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01" name="Google Shape;2701;g1f5d965ad35_0_2695"/>
            <p:cNvGrpSpPr/>
            <p:nvPr/>
          </p:nvGrpSpPr>
          <p:grpSpPr>
            <a:xfrm>
              <a:off x="3420344" y="759602"/>
              <a:ext cx="656389" cy="4132405"/>
              <a:chOff x="3522182" y="752447"/>
              <a:chExt cx="656389" cy="4131992"/>
            </a:xfrm>
          </p:grpSpPr>
          <p:grpSp>
            <p:nvGrpSpPr>
              <p:cNvPr id="2702" name="Google Shape;2702;g1f5d965ad35_0_2695"/>
              <p:cNvGrpSpPr/>
              <p:nvPr/>
            </p:nvGrpSpPr>
            <p:grpSpPr>
              <a:xfrm>
                <a:off x="3522182" y="752447"/>
                <a:ext cx="656389" cy="419100"/>
                <a:chOff x="3522182" y="782927"/>
                <a:chExt cx="656389" cy="419100"/>
              </a:xfrm>
            </p:grpSpPr>
            <p:sp>
              <p:nvSpPr>
                <p:cNvPr id="2688" name="Google Shape;2688;g1f5d965ad35_0_2695"/>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3" name="Google Shape;2703;g1f5d965ad35_0_2695"/>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2704" name="Google Shape;2704;g1f5d965ad35_0_2695"/>
              <p:cNvGrpSpPr/>
              <p:nvPr/>
            </p:nvGrpSpPr>
            <p:grpSpPr>
              <a:xfrm>
                <a:off x="3522182" y="1371527"/>
                <a:ext cx="656388" cy="419100"/>
                <a:chOff x="3522182" y="1395657"/>
                <a:chExt cx="656388" cy="419100"/>
              </a:xfrm>
            </p:grpSpPr>
            <p:sp>
              <p:nvSpPr>
                <p:cNvPr id="2690" name="Google Shape;2690;g1f5d965ad35_0_2695"/>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5" name="Google Shape;2705;g1f5d965ad35_0_2695"/>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706" name="Google Shape;2706;g1f5d965ad35_0_2695"/>
              <p:cNvGrpSpPr/>
              <p:nvPr/>
            </p:nvGrpSpPr>
            <p:grpSpPr>
              <a:xfrm>
                <a:off x="3522182" y="3228607"/>
                <a:ext cx="656388" cy="417900"/>
                <a:chOff x="3522182" y="3233686"/>
                <a:chExt cx="656388" cy="417900"/>
              </a:xfrm>
            </p:grpSpPr>
            <p:sp>
              <p:nvSpPr>
                <p:cNvPr id="2698" name="Google Shape;2698;g1f5d965ad35_0_2695"/>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7" name="Google Shape;2707;g1f5d965ad35_0_2695"/>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2708" name="Google Shape;2708;g1f5d965ad35_0_2695"/>
              <p:cNvGrpSpPr/>
              <p:nvPr/>
            </p:nvGrpSpPr>
            <p:grpSpPr>
              <a:xfrm>
                <a:off x="3522182" y="3846259"/>
                <a:ext cx="656388" cy="419100"/>
                <a:chOff x="3522182" y="3844987"/>
                <a:chExt cx="656388" cy="419100"/>
              </a:xfrm>
            </p:grpSpPr>
            <p:sp>
              <p:nvSpPr>
                <p:cNvPr id="2696" name="Google Shape;2696;g1f5d965ad35_0_2695"/>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09" name="Google Shape;2709;g1f5d965ad35_0_2695"/>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2710" name="Google Shape;2710;g1f5d965ad35_0_2695"/>
              <p:cNvGrpSpPr/>
              <p:nvPr/>
            </p:nvGrpSpPr>
            <p:grpSpPr>
              <a:xfrm>
                <a:off x="3522182" y="1990447"/>
                <a:ext cx="656388" cy="417900"/>
                <a:chOff x="3522182" y="2008227"/>
                <a:chExt cx="656388" cy="417900"/>
              </a:xfrm>
            </p:grpSpPr>
            <p:sp>
              <p:nvSpPr>
                <p:cNvPr id="2692" name="Google Shape;2692;g1f5d965ad35_0_2695"/>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1" name="Google Shape;2711;g1f5d965ad35_0_2695"/>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712" name="Google Shape;2712;g1f5d965ad35_0_2695"/>
              <p:cNvGrpSpPr/>
              <p:nvPr/>
            </p:nvGrpSpPr>
            <p:grpSpPr>
              <a:xfrm>
                <a:off x="3522182" y="2609527"/>
                <a:ext cx="656388" cy="417900"/>
                <a:chOff x="3522182" y="2620957"/>
                <a:chExt cx="656388" cy="417900"/>
              </a:xfrm>
            </p:grpSpPr>
            <p:sp>
              <p:nvSpPr>
                <p:cNvPr id="2700" name="Google Shape;2700;g1f5d965ad35_0_2695"/>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3" name="Google Shape;2713;g1f5d965ad35_0_2695"/>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714" name="Google Shape;2714;g1f5d965ad35_0_2695"/>
              <p:cNvGrpSpPr/>
              <p:nvPr/>
            </p:nvGrpSpPr>
            <p:grpSpPr>
              <a:xfrm>
                <a:off x="3522182" y="4465339"/>
                <a:ext cx="656388" cy="419100"/>
                <a:chOff x="3522182" y="4457719"/>
                <a:chExt cx="656388" cy="419100"/>
              </a:xfrm>
            </p:grpSpPr>
            <p:sp>
              <p:nvSpPr>
                <p:cNvPr id="2694" name="Google Shape;2694;g1f5d965ad35_0_2695"/>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15" name="Google Shape;2715;g1f5d965ad35_0_2695"/>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2716" name="Google Shape;2716;g1f5d965ad35_0_2695"/>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7" name="Google Shape;2717;g1f5d965ad35_0_2695"/>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8" name="Google Shape;2718;g1f5d965ad35_0_2695"/>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9" name="Google Shape;2719;g1f5d965ad35_0_2695"/>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0" name="Google Shape;2720;g1f5d965ad35_0_2695"/>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1" name="Google Shape;2721;g1f5d965ad35_0_2695"/>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2" name="Google Shape;2722;g1f5d965ad35_0_2695"/>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3" name="Google Shape;2723;g1f5d965ad35_0_2695"/>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2724"/>
        <p:cNvGrpSpPr/>
        <p:nvPr/>
      </p:nvGrpSpPr>
      <p:grpSpPr>
        <a:xfrm>
          <a:off x="0" y="0"/>
          <a:ext cx="0" cy="0"/>
          <a:chOff x="0" y="0"/>
          <a:chExt cx="0" cy="0"/>
        </a:xfrm>
      </p:grpSpPr>
      <p:sp>
        <p:nvSpPr>
          <p:cNvPr id="2725" name="Google Shape;2725;g1f5d965ad35_0_2739"/>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26" name="Google Shape;2726;g1f5d965ad35_0_273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27" name="Google Shape;2727;g1f5d965ad35_0_273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8" name="Google Shape;2728;g1f5d965ad35_0_273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29" name="Google Shape;2729;g1f5d965ad35_0_2739"/>
          <p:cNvGrpSpPr/>
          <p:nvPr/>
        </p:nvGrpSpPr>
        <p:grpSpPr>
          <a:xfrm>
            <a:off x="716012" y="759602"/>
            <a:ext cx="3556033" cy="4132405"/>
            <a:chOff x="520700" y="759602"/>
            <a:chExt cx="3556033" cy="4132405"/>
          </a:xfrm>
        </p:grpSpPr>
        <p:cxnSp>
          <p:nvCxnSpPr>
            <p:cNvPr id="2730" name="Google Shape;2730;g1f5d965ad35_0_2739"/>
            <p:cNvCxnSpPr>
              <a:stCxn id="2731" idx="6"/>
              <a:endCxn id="2732" idx="2"/>
            </p:cNvCxnSpPr>
            <p:nvPr/>
          </p:nvCxnSpPr>
          <p:spPr>
            <a:xfrm rot="10800000" flipH="1">
              <a:off x="2484500" y="969338"/>
              <a:ext cx="935700" cy="18564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33" name="Google Shape;2733;g1f5d965ad35_0_2739"/>
            <p:cNvCxnSpPr>
              <a:stCxn id="2731" idx="6"/>
              <a:endCxn id="2734" idx="2"/>
            </p:cNvCxnSpPr>
            <p:nvPr/>
          </p:nvCxnSpPr>
          <p:spPr>
            <a:xfrm rot="10800000" flipH="1">
              <a:off x="2484500" y="15882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35" name="Google Shape;2735;g1f5d965ad35_0_2739"/>
            <p:cNvCxnSpPr>
              <a:stCxn id="2731" idx="6"/>
              <a:endCxn id="2736" idx="2"/>
            </p:cNvCxnSpPr>
            <p:nvPr/>
          </p:nvCxnSpPr>
          <p:spPr>
            <a:xfrm rot="10800000" flipH="1">
              <a:off x="2484500" y="2206838"/>
              <a:ext cx="935700" cy="6189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37" name="Google Shape;2737;g1f5d965ad35_0_2739"/>
            <p:cNvCxnSpPr>
              <a:stCxn id="2731" idx="6"/>
              <a:endCxn id="2738" idx="2"/>
            </p:cNvCxnSpPr>
            <p:nvPr/>
          </p:nvCxnSpPr>
          <p:spPr>
            <a:xfrm>
              <a:off x="2484500" y="2825738"/>
              <a:ext cx="935700" cy="18567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39" name="Google Shape;2739;g1f5d965ad35_0_2739"/>
            <p:cNvCxnSpPr>
              <a:stCxn id="2731" idx="6"/>
              <a:endCxn id="2740" idx="2"/>
            </p:cNvCxnSpPr>
            <p:nvPr/>
          </p:nvCxnSpPr>
          <p:spPr>
            <a:xfrm>
              <a:off x="2484500" y="28257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41" name="Google Shape;2741;g1f5d965ad35_0_2739"/>
            <p:cNvCxnSpPr>
              <a:stCxn id="2731" idx="6"/>
              <a:endCxn id="2742" idx="2"/>
            </p:cNvCxnSpPr>
            <p:nvPr/>
          </p:nvCxnSpPr>
          <p:spPr>
            <a:xfrm>
              <a:off x="2484500" y="2825738"/>
              <a:ext cx="935700" cy="6192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43" name="Google Shape;2743;g1f5d965ad35_0_2739"/>
            <p:cNvCxnSpPr>
              <a:endCxn id="2744"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31" name="Google Shape;2731;g1f5d965ad35_0_2739"/>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45" name="Google Shape;2745;g1f5d965ad35_0_2739"/>
            <p:cNvGrpSpPr/>
            <p:nvPr/>
          </p:nvGrpSpPr>
          <p:grpSpPr>
            <a:xfrm>
              <a:off x="3420344" y="759602"/>
              <a:ext cx="656389" cy="4132405"/>
              <a:chOff x="3522182" y="752447"/>
              <a:chExt cx="656389" cy="4131992"/>
            </a:xfrm>
          </p:grpSpPr>
          <p:grpSp>
            <p:nvGrpSpPr>
              <p:cNvPr id="2746" name="Google Shape;2746;g1f5d965ad35_0_2739"/>
              <p:cNvGrpSpPr/>
              <p:nvPr/>
            </p:nvGrpSpPr>
            <p:grpSpPr>
              <a:xfrm>
                <a:off x="3522182" y="752447"/>
                <a:ext cx="656389" cy="419100"/>
                <a:chOff x="3522182" y="782927"/>
                <a:chExt cx="656389" cy="419100"/>
              </a:xfrm>
            </p:grpSpPr>
            <p:sp>
              <p:nvSpPr>
                <p:cNvPr id="2732" name="Google Shape;2732;g1f5d965ad35_0_2739"/>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7" name="Google Shape;2747;g1f5d965ad35_0_2739"/>
                <p:cNvSpPr/>
                <p:nvPr/>
              </p:nvSpPr>
              <p:spPr>
                <a:xfrm>
                  <a:off x="3759471" y="782927"/>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2748" name="Google Shape;2748;g1f5d965ad35_0_2739"/>
              <p:cNvGrpSpPr/>
              <p:nvPr/>
            </p:nvGrpSpPr>
            <p:grpSpPr>
              <a:xfrm>
                <a:off x="3522182" y="1371527"/>
                <a:ext cx="656388" cy="419100"/>
                <a:chOff x="3522182" y="1395657"/>
                <a:chExt cx="656388" cy="419100"/>
              </a:xfrm>
            </p:grpSpPr>
            <p:sp>
              <p:nvSpPr>
                <p:cNvPr id="2734" name="Google Shape;2734;g1f5d965ad35_0_2739"/>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49" name="Google Shape;2749;g1f5d965ad35_0_2739"/>
                <p:cNvSpPr/>
                <p:nvPr/>
              </p:nvSpPr>
              <p:spPr>
                <a:xfrm>
                  <a:off x="3759470" y="139565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750" name="Google Shape;2750;g1f5d965ad35_0_2739"/>
              <p:cNvGrpSpPr/>
              <p:nvPr/>
            </p:nvGrpSpPr>
            <p:grpSpPr>
              <a:xfrm>
                <a:off x="3522182" y="3228607"/>
                <a:ext cx="656388" cy="417900"/>
                <a:chOff x="3522182" y="3233686"/>
                <a:chExt cx="656388" cy="417900"/>
              </a:xfrm>
            </p:grpSpPr>
            <p:sp>
              <p:nvSpPr>
                <p:cNvPr id="2742" name="Google Shape;2742;g1f5d965ad35_0_2739"/>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1" name="Google Shape;2751;g1f5d965ad35_0_2739"/>
                <p:cNvSpPr/>
                <p:nvPr/>
              </p:nvSpPr>
              <p:spPr>
                <a:xfrm>
                  <a:off x="3759470" y="3233686"/>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2752" name="Google Shape;2752;g1f5d965ad35_0_2739"/>
              <p:cNvGrpSpPr/>
              <p:nvPr/>
            </p:nvGrpSpPr>
            <p:grpSpPr>
              <a:xfrm>
                <a:off x="3522182" y="3846259"/>
                <a:ext cx="656388" cy="419100"/>
                <a:chOff x="3522182" y="3844987"/>
                <a:chExt cx="656388" cy="419100"/>
              </a:xfrm>
            </p:grpSpPr>
            <p:sp>
              <p:nvSpPr>
                <p:cNvPr id="2740" name="Google Shape;2740;g1f5d965ad35_0_2739"/>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3" name="Google Shape;2753;g1f5d965ad35_0_2739"/>
                <p:cNvSpPr/>
                <p:nvPr/>
              </p:nvSpPr>
              <p:spPr>
                <a:xfrm>
                  <a:off x="3759470" y="3844987"/>
                  <a:ext cx="419100" cy="4191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2754" name="Google Shape;2754;g1f5d965ad35_0_2739"/>
              <p:cNvGrpSpPr/>
              <p:nvPr/>
            </p:nvGrpSpPr>
            <p:grpSpPr>
              <a:xfrm>
                <a:off x="3522182" y="1990447"/>
                <a:ext cx="656388" cy="417900"/>
                <a:chOff x="3522182" y="2008227"/>
                <a:chExt cx="656388" cy="417900"/>
              </a:xfrm>
            </p:grpSpPr>
            <p:sp>
              <p:nvSpPr>
                <p:cNvPr id="2736" name="Google Shape;2736;g1f5d965ad35_0_2739"/>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5" name="Google Shape;2755;g1f5d965ad35_0_2739"/>
                <p:cNvSpPr/>
                <p:nvPr/>
              </p:nvSpPr>
              <p:spPr>
                <a:xfrm>
                  <a:off x="3759470" y="2008227"/>
                  <a:ext cx="419100" cy="4179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756" name="Google Shape;2756;g1f5d965ad35_0_2739"/>
              <p:cNvGrpSpPr/>
              <p:nvPr/>
            </p:nvGrpSpPr>
            <p:grpSpPr>
              <a:xfrm>
                <a:off x="3522182" y="2609527"/>
                <a:ext cx="656388" cy="417900"/>
                <a:chOff x="3522182" y="2620957"/>
                <a:chExt cx="656388" cy="417900"/>
              </a:xfrm>
            </p:grpSpPr>
            <p:sp>
              <p:nvSpPr>
                <p:cNvPr id="2744" name="Google Shape;2744;g1f5d965ad35_0_2739"/>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7" name="Google Shape;2757;g1f5d965ad35_0_2739"/>
                <p:cNvSpPr/>
                <p:nvPr/>
              </p:nvSpPr>
              <p:spPr>
                <a:xfrm>
                  <a:off x="3759470" y="2620957"/>
                  <a:ext cx="419100" cy="417900"/>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758" name="Google Shape;2758;g1f5d965ad35_0_2739"/>
              <p:cNvGrpSpPr/>
              <p:nvPr/>
            </p:nvGrpSpPr>
            <p:grpSpPr>
              <a:xfrm>
                <a:off x="3522182" y="4465339"/>
                <a:ext cx="656388" cy="419100"/>
                <a:chOff x="3522182" y="4457719"/>
                <a:chExt cx="656388" cy="419100"/>
              </a:xfrm>
            </p:grpSpPr>
            <p:sp>
              <p:nvSpPr>
                <p:cNvPr id="2738" name="Google Shape;2738;g1f5d965ad35_0_2739"/>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59" name="Google Shape;2759;g1f5d965ad35_0_2739"/>
                <p:cNvSpPr/>
                <p:nvPr/>
              </p:nvSpPr>
              <p:spPr>
                <a:xfrm>
                  <a:off x="3759470" y="4457719"/>
                  <a:ext cx="419100" cy="419100"/>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2760" name="Google Shape;2760;g1f5d965ad35_0_2739"/>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1" name="Google Shape;2761;g1f5d965ad35_0_2739"/>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2" name="Google Shape;2762;g1f5d965ad35_0_2739"/>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3" name="Google Shape;2763;g1f5d965ad35_0_2739"/>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4" name="Google Shape;2764;g1f5d965ad35_0_2739"/>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5" name="Google Shape;2765;g1f5d965ad35_0_2739"/>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6" name="Google Shape;2766;g1f5d965ad35_0_2739"/>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7" name="Google Shape;2767;g1f5d965ad35_0_2739"/>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2768"/>
        <p:cNvGrpSpPr/>
        <p:nvPr/>
      </p:nvGrpSpPr>
      <p:grpSpPr>
        <a:xfrm>
          <a:off x="0" y="0"/>
          <a:ext cx="0" cy="0"/>
          <a:chOff x="0" y="0"/>
          <a:chExt cx="0" cy="0"/>
        </a:xfrm>
      </p:grpSpPr>
      <p:sp>
        <p:nvSpPr>
          <p:cNvPr id="2769" name="Google Shape;2769;g1f5d965ad35_0_278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2770" name="Google Shape;2770;g1f5d965ad35_0_27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771" name="Google Shape;2771;g1f5d965ad35_0_27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72" name="Google Shape;2772;g1f5d965ad35_0_27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73" name="Google Shape;2773;g1f5d965ad35_0_2783"/>
          <p:cNvGrpSpPr/>
          <p:nvPr/>
        </p:nvGrpSpPr>
        <p:grpSpPr>
          <a:xfrm>
            <a:off x="716012" y="759602"/>
            <a:ext cx="3556033" cy="4132405"/>
            <a:chOff x="520700" y="759602"/>
            <a:chExt cx="3556033" cy="4132405"/>
          </a:xfrm>
        </p:grpSpPr>
        <p:cxnSp>
          <p:nvCxnSpPr>
            <p:cNvPr id="2774" name="Google Shape;2774;g1f5d965ad35_0_2783"/>
            <p:cNvCxnSpPr>
              <a:stCxn id="2775" idx="6"/>
              <a:endCxn id="2776" idx="2"/>
            </p:cNvCxnSpPr>
            <p:nvPr/>
          </p:nvCxnSpPr>
          <p:spPr>
            <a:xfrm rot="10800000" flipH="1">
              <a:off x="2484500" y="969338"/>
              <a:ext cx="935700" cy="18564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77" name="Google Shape;2777;g1f5d965ad35_0_2783"/>
            <p:cNvCxnSpPr>
              <a:stCxn id="2775" idx="6"/>
              <a:endCxn id="2778" idx="2"/>
            </p:cNvCxnSpPr>
            <p:nvPr/>
          </p:nvCxnSpPr>
          <p:spPr>
            <a:xfrm rot="10800000" flipH="1">
              <a:off x="2484500" y="15882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79" name="Google Shape;2779;g1f5d965ad35_0_2783"/>
            <p:cNvCxnSpPr>
              <a:stCxn id="2775" idx="6"/>
              <a:endCxn id="2780" idx="2"/>
            </p:cNvCxnSpPr>
            <p:nvPr/>
          </p:nvCxnSpPr>
          <p:spPr>
            <a:xfrm rot="10800000" flipH="1">
              <a:off x="2484500" y="2206838"/>
              <a:ext cx="935700" cy="6189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81" name="Google Shape;2781;g1f5d965ad35_0_2783"/>
            <p:cNvCxnSpPr>
              <a:stCxn id="2775" idx="6"/>
              <a:endCxn id="2782" idx="2"/>
            </p:cNvCxnSpPr>
            <p:nvPr/>
          </p:nvCxnSpPr>
          <p:spPr>
            <a:xfrm>
              <a:off x="2484500" y="2825738"/>
              <a:ext cx="935700" cy="18567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83" name="Google Shape;2783;g1f5d965ad35_0_2783"/>
            <p:cNvCxnSpPr>
              <a:stCxn id="2775" idx="6"/>
              <a:endCxn id="2784" idx="2"/>
            </p:cNvCxnSpPr>
            <p:nvPr/>
          </p:nvCxnSpPr>
          <p:spPr>
            <a:xfrm>
              <a:off x="2484500" y="2825738"/>
              <a:ext cx="935700" cy="12375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85" name="Google Shape;2785;g1f5d965ad35_0_2783"/>
            <p:cNvCxnSpPr>
              <a:stCxn id="2775" idx="6"/>
              <a:endCxn id="2786" idx="2"/>
            </p:cNvCxnSpPr>
            <p:nvPr/>
          </p:nvCxnSpPr>
          <p:spPr>
            <a:xfrm>
              <a:off x="2484500" y="2825738"/>
              <a:ext cx="935700" cy="619200"/>
            </a:xfrm>
            <a:prstGeom prst="bentConnector3">
              <a:avLst>
                <a:gd name="adj1" fmla="val 29127"/>
              </a:avLst>
            </a:prstGeom>
            <a:noFill/>
            <a:ln w="12700" cap="flat" cmpd="sng">
              <a:solidFill>
                <a:srgbClr val="D8D8D8"/>
              </a:solidFill>
              <a:prstDash val="solid"/>
              <a:round/>
              <a:headEnd type="none" w="sm" len="sm"/>
              <a:tailEnd type="none" w="sm" len="sm"/>
            </a:ln>
          </p:spPr>
        </p:cxnSp>
        <p:cxnSp>
          <p:nvCxnSpPr>
            <p:cNvPr id="2787" name="Google Shape;2787;g1f5d965ad35_0_2783"/>
            <p:cNvCxnSpPr>
              <a:endCxn id="2788" idx="2"/>
            </p:cNvCxnSpPr>
            <p:nvPr/>
          </p:nvCxnSpPr>
          <p:spPr>
            <a:xfrm>
              <a:off x="2484344" y="2825833"/>
              <a:ext cx="936000" cy="0"/>
            </a:xfrm>
            <a:prstGeom prst="straightConnector1">
              <a:avLst/>
            </a:prstGeom>
            <a:noFill/>
            <a:ln w="12700" cap="flat" cmpd="sng">
              <a:solidFill>
                <a:srgbClr val="D8D8D8"/>
              </a:solidFill>
              <a:prstDash val="solid"/>
              <a:round/>
              <a:headEnd type="none" w="sm" len="sm"/>
              <a:tailEnd type="none" w="sm" len="sm"/>
            </a:ln>
          </p:spPr>
        </p:cxnSp>
        <p:sp>
          <p:nvSpPr>
            <p:cNvPr id="2775" name="Google Shape;2775;g1f5d965ad35_0_2783"/>
            <p:cNvSpPr/>
            <p:nvPr/>
          </p:nvSpPr>
          <p:spPr>
            <a:xfrm>
              <a:off x="520700" y="1843088"/>
              <a:ext cx="1963800" cy="1965300"/>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2789" name="Google Shape;2789;g1f5d965ad35_0_2783"/>
            <p:cNvGrpSpPr/>
            <p:nvPr/>
          </p:nvGrpSpPr>
          <p:grpSpPr>
            <a:xfrm>
              <a:off x="3420344" y="759602"/>
              <a:ext cx="656389" cy="4132405"/>
              <a:chOff x="3522182" y="752447"/>
              <a:chExt cx="656389" cy="4131992"/>
            </a:xfrm>
          </p:grpSpPr>
          <p:grpSp>
            <p:nvGrpSpPr>
              <p:cNvPr id="2790" name="Google Shape;2790;g1f5d965ad35_0_2783"/>
              <p:cNvGrpSpPr/>
              <p:nvPr/>
            </p:nvGrpSpPr>
            <p:grpSpPr>
              <a:xfrm>
                <a:off x="3522182" y="752447"/>
                <a:ext cx="656389" cy="419100"/>
                <a:chOff x="3522182" y="782927"/>
                <a:chExt cx="656389" cy="419100"/>
              </a:xfrm>
            </p:grpSpPr>
            <p:sp>
              <p:nvSpPr>
                <p:cNvPr id="2776" name="Google Shape;2776;g1f5d965ad35_0_2783"/>
                <p:cNvSpPr/>
                <p:nvPr/>
              </p:nvSpPr>
              <p:spPr>
                <a:xfrm>
                  <a:off x="3522182" y="93415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1" name="Google Shape;2791;g1f5d965ad35_0_2783"/>
                <p:cNvSpPr/>
                <p:nvPr/>
              </p:nvSpPr>
              <p:spPr>
                <a:xfrm>
                  <a:off x="3759471" y="782927"/>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2792" name="Google Shape;2792;g1f5d965ad35_0_2783"/>
              <p:cNvGrpSpPr/>
              <p:nvPr/>
            </p:nvGrpSpPr>
            <p:grpSpPr>
              <a:xfrm>
                <a:off x="3522182" y="1371527"/>
                <a:ext cx="656388" cy="419100"/>
                <a:chOff x="3522182" y="1395657"/>
                <a:chExt cx="656388" cy="419100"/>
              </a:xfrm>
            </p:grpSpPr>
            <p:sp>
              <p:nvSpPr>
                <p:cNvPr id="2778" name="Google Shape;2778;g1f5d965ad35_0_2783"/>
                <p:cNvSpPr/>
                <p:nvPr/>
              </p:nvSpPr>
              <p:spPr>
                <a:xfrm>
                  <a:off x="3522182" y="1546889"/>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3" name="Google Shape;2793;g1f5d965ad35_0_2783"/>
                <p:cNvSpPr/>
                <p:nvPr/>
              </p:nvSpPr>
              <p:spPr>
                <a:xfrm>
                  <a:off x="3759470" y="139565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2794" name="Google Shape;2794;g1f5d965ad35_0_2783"/>
              <p:cNvGrpSpPr/>
              <p:nvPr/>
            </p:nvGrpSpPr>
            <p:grpSpPr>
              <a:xfrm>
                <a:off x="3522182" y="3228607"/>
                <a:ext cx="656388" cy="417900"/>
                <a:chOff x="3522182" y="3233686"/>
                <a:chExt cx="656388" cy="417900"/>
              </a:xfrm>
            </p:grpSpPr>
            <p:sp>
              <p:nvSpPr>
                <p:cNvPr id="2786" name="Google Shape;2786;g1f5d965ad35_0_2783"/>
                <p:cNvSpPr/>
                <p:nvPr/>
              </p:nvSpPr>
              <p:spPr>
                <a:xfrm>
                  <a:off x="3522182" y="3384730"/>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5" name="Google Shape;2795;g1f5d965ad35_0_2783"/>
                <p:cNvSpPr/>
                <p:nvPr/>
              </p:nvSpPr>
              <p:spPr>
                <a:xfrm>
                  <a:off x="3759470" y="3233686"/>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2796" name="Google Shape;2796;g1f5d965ad35_0_2783"/>
              <p:cNvGrpSpPr/>
              <p:nvPr/>
            </p:nvGrpSpPr>
            <p:grpSpPr>
              <a:xfrm>
                <a:off x="3522182" y="3846259"/>
                <a:ext cx="656388" cy="419100"/>
                <a:chOff x="3522182" y="3844987"/>
                <a:chExt cx="656388" cy="419100"/>
              </a:xfrm>
            </p:grpSpPr>
            <p:sp>
              <p:nvSpPr>
                <p:cNvPr id="2784" name="Google Shape;2784;g1f5d965ad35_0_2783"/>
                <p:cNvSpPr/>
                <p:nvPr/>
              </p:nvSpPr>
              <p:spPr>
                <a:xfrm>
                  <a:off x="3522182" y="3996218"/>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7" name="Google Shape;2797;g1f5d965ad35_0_2783"/>
                <p:cNvSpPr/>
                <p:nvPr/>
              </p:nvSpPr>
              <p:spPr>
                <a:xfrm>
                  <a:off x="3759470" y="3844987"/>
                  <a:ext cx="419100" cy="4191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2798" name="Google Shape;2798;g1f5d965ad35_0_2783"/>
              <p:cNvGrpSpPr/>
              <p:nvPr/>
            </p:nvGrpSpPr>
            <p:grpSpPr>
              <a:xfrm>
                <a:off x="3522182" y="1990447"/>
                <a:ext cx="656388" cy="417900"/>
                <a:chOff x="3522182" y="2008227"/>
                <a:chExt cx="656388" cy="417900"/>
              </a:xfrm>
            </p:grpSpPr>
            <p:sp>
              <p:nvSpPr>
                <p:cNvPr id="2780" name="Google Shape;2780;g1f5d965ad35_0_2783"/>
                <p:cNvSpPr/>
                <p:nvPr/>
              </p:nvSpPr>
              <p:spPr>
                <a:xfrm>
                  <a:off x="3522182" y="215927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799" name="Google Shape;2799;g1f5d965ad35_0_2783"/>
                <p:cNvSpPr/>
                <p:nvPr/>
              </p:nvSpPr>
              <p:spPr>
                <a:xfrm>
                  <a:off x="3759470" y="2008227"/>
                  <a:ext cx="419100" cy="4179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2800" name="Google Shape;2800;g1f5d965ad35_0_2783"/>
              <p:cNvGrpSpPr/>
              <p:nvPr/>
            </p:nvGrpSpPr>
            <p:grpSpPr>
              <a:xfrm>
                <a:off x="3522182" y="2609527"/>
                <a:ext cx="656388" cy="417900"/>
                <a:chOff x="3522182" y="2620957"/>
                <a:chExt cx="656388" cy="417900"/>
              </a:xfrm>
            </p:grpSpPr>
            <p:sp>
              <p:nvSpPr>
                <p:cNvPr id="2788" name="Google Shape;2788;g1f5d965ad35_0_2783"/>
                <p:cNvSpPr/>
                <p:nvPr/>
              </p:nvSpPr>
              <p:spPr>
                <a:xfrm>
                  <a:off x="3522182" y="2772001"/>
                  <a:ext cx="115800" cy="1158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1" name="Google Shape;2801;g1f5d965ad35_0_2783"/>
                <p:cNvSpPr/>
                <p:nvPr/>
              </p:nvSpPr>
              <p:spPr>
                <a:xfrm>
                  <a:off x="3759470" y="2620957"/>
                  <a:ext cx="419100" cy="417900"/>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2802" name="Google Shape;2802;g1f5d965ad35_0_2783"/>
              <p:cNvGrpSpPr/>
              <p:nvPr/>
            </p:nvGrpSpPr>
            <p:grpSpPr>
              <a:xfrm>
                <a:off x="3522182" y="4465339"/>
                <a:ext cx="656388" cy="419100"/>
                <a:chOff x="3522182" y="4457719"/>
                <a:chExt cx="656388" cy="419100"/>
              </a:xfrm>
            </p:grpSpPr>
            <p:sp>
              <p:nvSpPr>
                <p:cNvPr id="2782" name="Google Shape;2782;g1f5d965ad35_0_2783"/>
                <p:cNvSpPr/>
                <p:nvPr/>
              </p:nvSpPr>
              <p:spPr>
                <a:xfrm>
                  <a:off x="3522182" y="4608950"/>
                  <a:ext cx="115800" cy="11670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03" name="Google Shape;2803;g1f5d965ad35_0_2783"/>
                <p:cNvSpPr/>
                <p:nvPr/>
              </p:nvSpPr>
              <p:spPr>
                <a:xfrm>
                  <a:off x="3759470" y="4457719"/>
                  <a:ext cx="419100" cy="419100"/>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2804" name="Google Shape;2804;g1f5d965ad35_0_2783"/>
          <p:cNvSpPr txBox="1">
            <a:spLocks noGrp="1"/>
          </p:cNvSpPr>
          <p:nvPr>
            <p:ph type="body" idx="1"/>
          </p:nvPr>
        </p:nvSpPr>
        <p:spPr>
          <a:xfrm>
            <a:off x="840506" y="266571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5" name="Google Shape;2805;g1f5d965ad35_0_2783"/>
          <p:cNvSpPr txBox="1">
            <a:spLocks noGrp="1"/>
          </p:cNvSpPr>
          <p:nvPr>
            <p:ph type="body" idx="2"/>
          </p:nvPr>
        </p:nvSpPr>
        <p:spPr>
          <a:xfrm>
            <a:off x="4414166"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6" name="Google Shape;2806;g1f5d965ad35_0_2783"/>
          <p:cNvSpPr txBox="1">
            <a:spLocks noGrp="1"/>
          </p:cNvSpPr>
          <p:nvPr>
            <p:ph type="body" idx="3"/>
          </p:nvPr>
        </p:nvSpPr>
        <p:spPr>
          <a:xfrm>
            <a:off x="4414166"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7" name="Google Shape;2807;g1f5d965ad35_0_2783"/>
          <p:cNvSpPr txBox="1">
            <a:spLocks noGrp="1"/>
          </p:cNvSpPr>
          <p:nvPr>
            <p:ph type="body" idx="4"/>
          </p:nvPr>
        </p:nvSpPr>
        <p:spPr>
          <a:xfrm>
            <a:off x="4414166"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8" name="Google Shape;2808;g1f5d965ad35_0_2783"/>
          <p:cNvSpPr txBox="1">
            <a:spLocks noGrp="1"/>
          </p:cNvSpPr>
          <p:nvPr>
            <p:ph type="body" idx="5"/>
          </p:nvPr>
        </p:nvSpPr>
        <p:spPr>
          <a:xfrm>
            <a:off x="4414166"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9" name="Google Shape;2809;g1f5d965ad35_0_2783"/>
          <p:cNvSpPr txBox="1">
            <a:spLocks noGrp="1"/>
          </p:cNvSpPr>
          <p:nvPr>
            <p:ph type="body" idx="6"/>
          </p:nvPr>
        </p:nvSpPr>
        <p:spPr>
          <a:xfrm>
            <a:off x="4414166"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0" name="Google Shape;2810;g1f5d965ad35_0_2783"/>
          <p:cNvSpPr txBox="1">
            <a:spLocks noGrp="1"/>
          </p:cNvSpPr>
          <p:nvPr>
            <p:ph type="body" idx="7"/>
          </p:nvPr>
        </p:nvSpPr>
        <p:spPr>
          <a:xfrm>
            <a:off x="4414166"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1" name="Google Shape;2811;g1f5d965ad35_0_2783"/>
          <p:cNvSpPr txBox="1">
            <a:spLocks noGrp="1"/>
          </p:cNvSpPr>
          <p:nvPr>
            <p:ph type="body" idx="8"/>
          </p:nvPr>
        </p:nvSpPr>
        <p:spPr>
          <a:xfrm>
            <a:off x="4414166"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2812"/>
        <p:cNvGrpSpPr/>
        <p:nvPr/>
      </p:nvGrpSpPr>
      <p:grpSpPr>
        <a:xfrm>
          <a:off x="0" y="0"/>
          <a:ext cx="0" cy="0"/>
          <a:chOff x="0" y="0"/>
          <a:chExt cx="0" cy="0"/>
        </a:xfrm>
      </p:grpSpPr>
      <p:pic>
        <p:nvPicPr>
          <p:cNvPr id="2813" name="Google Shape;2813;g1f5d965ad35_0_2827"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14" name="Google Shape;2814;g1f5d965ad35_0_2827"/>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5" name="Google Shape;2815;g1f5d965ad35_0_2827"/>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16" name="Google Shape;2816;g1f5d965ad35_0_2827"/>
          <p:cNvGrpSpPr/>
          <p:nvPr/>
        </p:nvGrpSpPr>
        <p:grpSpPr>
          <a:xfrm>
            <a:off x="1060707" y="857568"/>
            <a:ext cx="3060725" cy="3921062"/>
            <a:chOff x="520700" y="865188"/>
            <a:chExt cx="3060725" cy="3921062"/>
          </a:xfrm>
        </p:grpSpPr>
        <p:cxnSp>
          <p:nvCxnSpPr>
            <p:cNvPr id="2817" name="Google Shape;2817;g1f5d965ad35_0_2827"/>
            <p:cNvCxnSpPr>
              <a:stCxn id="2818" idx="6"/>
              <a:endCxn id="2819" idx="2"/>
            </p:cNvCxnSpPr>
            <p:nvPr/>
          </p:nvCxnSpPr>
          <p:spPr>
            <a:xfrm rot="10800000" flipH="1">
              <a:off x="2484500" y="9690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20" name="Google Shape;2820;g1f5d965ad35_0_2827"/>
            <p:cNvCxnSpPr>
              <a:stCxn id="2818" idx="6"/>
              <a:endCxn id="2821" idx="2"/>
            </p:cNvCxnSpPr>
            <p:nvPr/>
          </p:nvCxnSpPr>
          <p:spPr>
            <a:xfrm rot="10800000" flipH="1">
              <a:off x="2484500" y="15882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22" name="Google Shape;2822;g1f5d965ad35_0_2827"/>
            <p:cNvCxnSpPr>
              <a:stCxn id="2818" idx="6"/>
              <a:endCxn id="2823" idx="2"/>
            </p:cNvCxnSpPr>
            <p:nvPr/>
          </p:nvCxnSpPr>
          <p:spPr>
            <a:xfrm rot="10800000" flipH="1">
              <a:off x="2484500" y="22065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24" name="Google Shape;2824;g1f5d965ad35_0_2827"/>
            <p:cNvCxnSpPr>
              <a:stCxn id="2818" idx="6"/>
              <a:endCxn id="2825" idx="2"/>
            </p:cNvCxnSpPr>
            <p:nvPr/>
          </p:nvCxnSpPr>
          <p:spPr>
            <a:xfrm>
              <a:off x="2484500" y="28257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26" name="Google Shape;2826;g1f5d965ad35_0_2827"/>
            <p:cNvCxnSpPr>
              <a:stCxn id="2818" idx="6"/>
              <a:endCxn id="2827" idx="2"/>
            </p:cNvCxnSpPr>
            <p:nvPr/>
          </p:nvCxnSpPr>
          <p:spPr>
            <a:xfrm>
              <a:off x="2484500" y="28257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28" name="Google Shape;2828;g1f5d965ad35_0_2827"/>
            <p:cNvCxnSpPr>
              <a:stCxn id="2818" idx="6"/>
              <a:endCxn id="2829" idx="2"/>
            </p:cNvCxnSpPr>
            <p:nvPr/>
          </p:nvCxnSpPr>
          <p:spPr>
            <a:xfrm>
              <a:off x="2484500" y="28257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30" name="Google Shape;2830;g1f5d965ad35_0_2827"/>
            <p:cNvCxnSpPr>
              <a:endCxn id="2831"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18" name="Google Shape;2818;g1f5d965ad35_0_2827"/>
            <p:cNvSpPr/>
            <p:nvPr/>
          </p:nvSpPr>
          <p:spPr>
            <a:xfrm>
              <a:off x="520700" y="1843088"/>
              <a:ext cx="1963800" cy="1965300"/>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19" name="Google Shape;2819;g1f5d965ad35_0_2827"/>
            <p:cNvSpPr/>
            <p:nvPr/>
          </p:nvSpPr>
          <p:spPr>
            <a:xfrm>
              <a:off x="3375025" y="865188"/>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1" name="Google Shape;2821;g1f5d965ad35_0_2827"/>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9" name="Google Shape;2829;g1f5d965ad35_0_2827"/>
            <p:cNvSpPr/>
            <p:nvPr/>
          </p:nvSpPr>
          <p:spPr>
            <a:xfrm>
              <a:off x="3375025" y="334168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7" name="Google Shape;2827;g1f5d965ad35_0_2827"/>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3" name="Google Shape;2823;g1f5d965ad35_0_2827"/>
            <p:cNvSpPr/>
            <p:nvPr/>
          </p:nvSpPr>
          <p:spPr>
            <a:xfrm>
              <a:off x="3375025" y="2103438"/>
              <a:ext cx="206400" cy="2064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31" name="Google Shape;2831;g1f5d965ad35_0_2827"/>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25" name="Google Shape;2825;g1f5d965ad35_0_2827"/>
            <p:cNvSpPr/>
            <p:nvPr/>
          </p:nvSpPr>
          <p:spPr>
            <a:xfrm>
              <a:off x="3375025" y="4578350"/>
              <a:ext cx="206400" cy="207900"/>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32" name="Google Shape;2832;g1f5d965ad35_0_2827"/>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3" name="Google Shape;2833;g1f5d965ad35_0_2827"/>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4" name="Google Shape;2834;g1f5d965ad35_0_2827"/>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5" name="Google Shape;2835;g1f5d965ad35_0_2827"/>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6" name="Google Shape;2836;g1f5d965ad35_0_2827"/>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7" name="Google Shape;2837;g1f5d965ad35_0_2827"/>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8" name="Google Shape;2838;g1f5d965ad35_0_2827"/>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9" name="Google Shape;2839;g1f5d965ad35_0_2827"/>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2840"/>
        <p:cNvGrpSpPr/>
        <p:nvPr/>
      </p:nvGrpSpPr>
      <p:grpSpPr>
        <a:xfrm>
          <a:off x="0" y="0"/>
          <a:ext cx="0" cy="0"/>
          <a:chOff x="0" y="0"/>
          <a:chExt cx="0" cy="0"/>
        </a:xfrm>
      </p:grpSpPr>
      <p:pic>
        <p:nvPicPr>
          <p:cNvPr id="2841" name="Google Shape;2841;g1f5d965ad35_0_28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42" name="Google Shape;2842;g1f5d965ad35_0_285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3" name="Google Shape;2843;g1f5d965ad35_0_285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44" name="Google Shape;2844;g1f5d965ad35_0_2855"/>
          <p:cNvGrpSpPr/>
          <p:nvPr/>
        </p:nvGrpSpPr>
        <p:grpSpPr>
          <a:xfrm>
            <a:off x="1060707" y="857568"/>
            <a:ext cx="3060725" cy="3921062"/>
            <a:chOff x="520700" y="865188"/>
            <a:chExt cx="3060725" cy="3921062"/>
          </a:xfrm>
        </p:grpSpPr>
        <p:cxnSp>
          <p:nvCxnSpPr>
            <p:cNvPr id="2845" name="Google Shape;2845;g1f5d965ad35_0_2855"/>
            <p:cNvCxnSpPr>
              <a:stCxn id="2846" idx="6"/>
              <a:endCxn id="2847" idx="2"/>
            </p:cNvCxnSpPr>
            <p:nvPr/>
          </p:nvCxnSpPr>
          <p:spPr>
            <a:xfrm rot="10800000" flipH="1">
              <a:off x="2484500" y="9690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48" name="Google Shape;2848;g1f5d965ad35_0_2855"/>
            <p:cNvCxnSpPr>
              <a:stCxn id="2846" idx="6"/>
              <a:endCxn id="2849" idx="2"/>
            </p:cNvCxnSpPr>
            <p:nvPr/>
          </p:nvCxnSpPr>
          <p:spPr>
            <a:xfrm rot="10800000" flipH="1">
              <a:off x="2484500" y="15882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50" name="Google Shape;2850;g1f5d965ad35_0_2855"/>
            <p:cNvCxnSpPr>
              <a:stCxn id="2846" idx="6"/>
              <a:endCxn id="2851" idx="2"/>
            </p:cNvCxnSpPr>
            <p:nvPr/>
          </p:nvCxnSpPr>
          <p:spPr>
            <a:xfrm rot="10800000" flipH="1">
              <a:off x="2484500" y="22065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52" name="Google Shape;2852;g1f5d965ad35_0_2855"/>
            <p:cNvCxnSpPr>
              <a:stCxn id="2846" idx="6"/>
              <a:endCxn id="2853" idx="2"/>
            </p:cNvCxnSpPr>
            <p:nvPr/>
          </p:nvCxnSpPr>
          <p:spPr>
            <a:xfrm>
              <a:off x="2484500" y="28257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54" name="Google Shape;2854;g1f5d965ad35_0_2855"/>
            <p:cNvCxnSpPr>
              <a:stCxn id="2846" idx="6"/>
              <a:endCxn id="2855" idx="2"/>
            </p:cNvCxnSpPr>
            <p:nvPr/>
          </p:nvCxnSpPr>
          <p:spPr>
            <a:xfrm>
              <a:off x="2484500" y="28257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56" name="Google Shape;2856;g1f5d965ad35_0_2855"/>
            <p:cNvCxnSpPr>
              <a:stCxn id="2846" idx="6"/>
              <a:endCxn id="2857" idx="2"/>
            </p:cNvCxnSpPr>
            <p:nvPr/>
          </p:nvCxnSpPr>
          <p:spPr>
            <a:xfrm>
              <a:off x="2484500" y="28257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58" name="Google Shape;2858;g1f5d965ad35_0_2855"/>
            <p:cNvCxnSpPr>
              <a:endCxn id="2859"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46" name="Google Shape;2846;g1f5d965ad35_0_2855"/>
            <p:cNvSpPr/>
            <p:nvPr/>
          </p:nvSpPr>
          <p:spPr>
            <a:xfrm>
              <a:off x="520700" y="1843088"/>
              <a:ext cx="1963800" cy="1965300"/>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47" name="Google Shape;2847;g1f5d965ad35_0_2855"/>
            <p:cNvSpPr/>
            <p:nvPr/>
          </p:nvSpPr>
          <p:spPr>
            <a:xfrm>
              <a:off x="3375025" y="865188"/>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49" name="Google Shape;2849;g1f5d965ad35_0_2855"/>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7" name="Google Shape;2857;g1f5d965ad35_0_2855"/>
            <p:cNvSpPr/>
            <p:nvPr/>
          </p:nvSpPr>
          <p:spPr>
            <a:xfrm>
              <a:off x="3375025" y="334168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5" name="Google Shape;2855;g1f5d965ad35_0_2855"/>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1" name="Google Shape;2851;g1f5d965ad35_0_2855"/>
            <p:cNvSpPr/>
            <p:nvPr/>
          </p:nvSpPr>
          <p:spPr>
            <a:xfrm>
              <a:off x="3375025" y="2103438"/>
              <a:ext cx="206400" cy="2064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9" name="Google Shape;2859;g1f5d965ad35_0_2855"/>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53" name="Google Shape;2853;g1f5d965ad35_0_2855"/>
            <p:cNvSpPr/>
            <p:nvPr/>
          </p:nvSpPr>
          <p:spPr>
            <a:xfrm>
              <a:off x="3375025" y="4578350"/>
              <a:ext cx="206400" cy="207900"/>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60" name="Google Shape;2860;g1f5d965ad35_0_2855"/>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1" name="Google Shape;2861;g1f5d965ad35_0_2855"/>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2" name="Google Shape;2862;g1f5d965ad35_0_2855"/>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3" name="Google Shape;2863;g1f5d965ad35_0_2855"/>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4" name="Google Shape;2864;g1f5d965ad35_0_2855"/>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5" name="Google Shape;2865;g1f5d965ad35_0_2855"/>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6" name="Google Shape;2866;g1f5d965ad35_0_2855"/>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7" name="Google Shape;2867;g1f5d965ad35_0_2855"/>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2868"/>
        <p:cNvGrpSpPr/>
        <p:nvPr/>
      </p:nvGrpSpPr>
      <p:grpSpPr>
        <a:xfrm>
          <a:off x="0" y="0"/>
          <a:ext cx="0" cy="0"/>
          <a:chOff x="0" y="0"/>
          <a:chExt cx="0" cy="0"/>
        </a:xfrm>
      </p:grpSpPr>
      <p:pic>
        <p:nvPicPr>
          <p:cNvPr id="2869" name="Google Shape;2869;g1f5d965ad35_0_288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70" name="Google Shape;2870;g1f5d965ad35_0_2883"/>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1" name="Google Shape;2871;g1f5d965ad35_0_2883"/>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872" name="Google Shape;2872;g1f5d965ad35_0_2883"/>
          <p:cNvGrpSpPr/>
          <p:nvPr/>
        </p:nvGrpSpPr>
        <p:grpSpPr>
          <a:xfrm>
            <a:off x="1060707" y="857568"/>
            <a:ext cx="3060725" cy="3921062"/>
            <a:chOff x="520700" y="865188"/>
            <a:chExt cx="3060725" cy="3921062"/>
          </a:xfrm>
        </p:grpSpPr>
        <p:cxnSp>
          <p:nvCxnSpPr>
            <p:cNvPr id="2873" name="Google Shape;2873;g1f5d965ad35_0_2883"/>
            <p:cNvCxnSpPr>
              <a:stCxn id="2874" idx="6"/>
              <a:endCxn id="2875" idx="2"/>
            </p:cNvCxnSpPr>
            <p:nvPr/>
          </p:nvCxnSpPr>
          <p:spPr>
            <a:xfrm rot="10800000" flipH="1">
              <a:off x="2484500" y="9690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76" name="Google Shape;2876;g1f5d965ad35_0_2883"/>
            <p:cNvCxnSpPr>
              <a:stCxn id="2874" idx="6"/>
              <a:endCxn id="2877" idx="2"/>
            </p:cNvCxnSpPr>
            <p:nvPr/>
          </p:nvCxnSpPr>
          <p:spPr>
            <a:xfrm rot="10800000" flipH="1">
              <a:off x="2484500" y="15882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78" name="Google Shape;2878;g1f5d965ad35_0_2883"/>
            <p:cNvCxnSpPr>
              <a:stCxn id="2874" idx="6"/>
              <a:endCxn id="2879" idx="2"/>
            </p:cNvCxnSpPr>
            <p:nvPr/>
          </p:nvCxnSpPr>
          <p:spPr>
            <a:xfrm rot="10800000" flipH="1">
              <a:off x="2484500" y="22065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80" name="Google Shape;2880;g1f5d965ad35_0_2883"/>
            <p:cNvCxnSpPr>
              <a:stCxn id="2874" idx="6"/>
              <a:endCxn id="2881" idx="2"/>
            </p:cNvCxnSpPr>
            <p:nvPr/>
          </p:nvCxnSpPr>
          <p:spPr>
            <a:xfrm>
              <a:off x="2484500" y="2825738"/>
              <a:ext cx="890400" cy="18567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82" name="Google Shape;2882;g1f5d965ad35_0_2883"/>
            <p:cNvCxnSpPr>
              <a:stCxn id="2874" idx="6"/>
              <a:endCxn id="2883" idx="2"/>
            </p:cNvCxnSpPr>
            <p:nvPr/>
          </p:nvCxnSpPr>
          <p:spPr>
            <a:xfrm>
              <a:off x="2484500" y="2825738"/>
              <a:ext cx="890400" cy="12375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84" name="Google Shape;2884;g1f5d965ad35_0_2883"/>
            <p:cNvCxnSpPr>
              <a:stCxn id="2874" idx="6"/>
              <a:endCxn id="2885" idx="2"/>
            </p:cNvCxnSpPr>
            <p:nvPr/>
          </p:nvCxnSpPr>
          <p:spPr>
            <a:xfrm>
              <a:off x="2484500" y="2825738"/>
              <a:ext cx="890400" cy="619200"/>
            </a:xfrm>
            <a:prstGeom prst="bentConnector3">
              <a:avLst>
                <a:gd name="adj1" fmla="val -10648"/>
              </a:avLst>
            </a:prstGeom>
            <a:noFill/>
            <a:ln w="12700" cap="flat" cmpd="sng">
              <a:solidFill>
                <a:srgbClr val="D8D8D8"/>
              </a:solidFill>
              <a:prstDash val="solid"/>
              <a:round/>
              <a:headEnd type="none" w="sm" len="sm"/>
              <a:tailEnd type="none" w="sm" len="sm"/>
            </a:ln>
          </p:spPr>
        </p:cxnSp>
        <p:cxnSp>
          <p:nvCxnSpPr>
            <p:cNvPr id="2886" name="Google Shape;2886;g1f5d965ad35_0_2883"/>
            <p:cNvCxnSpPr>
              <a:endCxn id="2887" idx="2"/>
            </p:cNvCxnSpPr>
            <p:nvPr/>
          </p:nvCxnSpPr>
          <p:spPr>
            <a:xfrm>
              <a:off x="2484325" y="2825763"/>
              <a:ext cx="890700" cy="0"/>
            </a:xfrm>
            <a:prstGeom prst="straightConnector1">
              <a:avLst/>
            </a:prstGeom>
            <a:noFill/>
            <a:ln w="12700" cap="flat" cmpd="sng">
              <a:solidFill>
                <a:srgbClr val="D8D8D8"/>
              </a:solidFill>
              <a:prstDash val="solid"/>
              <a:round/>
              <a:headEnd type="none" w="sm" len="sm"/>
              <a:tailEnd type="none" w="sm" len="sm"/>
            </a:ln>
          </p:spPr>
        </p:cxnSp>
        <p:sp>
          <p:nvSpPr>
            <p:cNvPr id="2874" name="Google Shape;2874;g1f5d965ad35_0_2883"/>
            <p:cNvSpPr/>
            <p:nvPr/>
          </p:nvSpPr>
          <p:spPr>
            <a:xfrm>
              <a:off x="520700" y="1843088"/>
              <a:ext cx="1963800" cy="1965300"/>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2875" name="Google Shape;2875;g1f5d965ad35_0_2883"/>
            <p:cNvSpPr/>
            <p:nvPr/>
          </p:nvSpPr>
          <p:spPr>
            <a:xfrm>
              <a:off x="3375025" y="865188"/>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7" name="Google Shape;2877;g1f5d965ad35_0_2883"/>
            <p:cNvSpPr/>
            <p:nvPr/>
          </p:nvSpPr>
          <p:spPr>
            <a:xfrm>
              <a:off x="3375025" y="1484313"/>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5" name="Google Shape;2885;g1f5d965ad35_0_2883"/>
            <p:cNvSpPr/>
            <p:nvPr/>
          </p:nvSpPr>
          <p:spPr>
            <a:xfrm>
              <a:off x="3375025" y="334168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3" name="Google Shape;2883;g1f5d965ad35_0_2883"/>
            <p:cNvSpPr/>
            <p:nvPr/>
          </p:nvSpPr>
          <p:spPr>
            <a:xfrm>
              <a:off x="3375025" y="3959226"/>
              <a:ext cx="206400" cy="2079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79" name="Google Shape;2879;g1f5d965ad35_0_2883"/>
            <p:cNvSpPr/>
            <p:nvPr/>
          </p:nvSpPr>
          <p:spPr>
            <a:xfrm>
              <a:off x="3375025" y="2103438"/>
              <a:ext cx="206400" cy="2064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7" name="Google Shape;2887;g1f5d965ad35_0_2883"/>
            <p:cNvSpPr/>
            <p:nvPr/>
          </p:nvSpPr>
          <p:spPr>
            <a:xfrm>
              <a:off x="3375025" y="2722563"/>
              <a:ext cx="206400" cy="206400"/>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2881" name="Google Shape;2881;g1f5d965ad35_0_2883"/>
            <p:cNvSpPr/>
            <p:nvPr/>
          </p:nvSpPr>
          <p:spPr>
            <a:xfrm>
              <a:off x="3375025" y="4578350"/>
              <a:ext cx="206400" cy="207900"/>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2888" name="Google Shape;2888;g1f5d965ad35_0_2883"/>
          <p:cNvSpPr txBox="1">
            <a:spLocks noGrp="1"/>
          </p:cNvSpPr>
          <p:nvPr>
            <p:ph type="body" idx="1"/>
          </p:nvPr>
        </p:nvSpPr>
        <p:spPr>
          <a:xfrm>
            <a:off x="1185201" y="265805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9" name="Google Shape;2889;g1f5d965ad35_0_2883"/>
          <p:cNvSpPr txBox="1">
            <a:spLocks noGrp="1"/>
          </p:cNvSpPr>
          <p:nvPr>
            <p:ph type="body" idx="2"/>
          </p:nvPr>
        </p:nvSpPr>
        <p:spPr>
          <a:xfrm>
            <a:off x="4227733" y="142795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0" name="Google Shape;2890;g1f5d965ad35_0_2883"/>
          <p:cNvSpPr txBox="1">
            <a:spLocks noGrp="1"/>
          </p:cNvSpPr>
          <p:nvPr>
            <p:ph type="body" idx="3"/>
          </p:nvPr>
        </p:nvSpPr>
        <p:spPr>
          <a:xfrm>
            <a:off x="4227733" y="266567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1" name="Google Shape;2891;g1f5d965ad35_0_2883"/>
          <p:cNvSpPr txBox="1">
            <a:spLocks noGrp="1"/>
          </p:cNvSpPr>
          <p:nvPr>
            <p:ph type="body" idx="4"/>
          </p:nvPr>
        </p:nvSpPr>
        <p:spPr>
          <a:xfrm>
            <a:off x="4227733" y="39033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2" name="Google Shape;2892;g1f5d965ad35_0_2883"/>
          <p:cNvSpPr txBox="1">
            <a:spLocks noGrp="1"/>
          </p:cNvSpPr>
          <p:nvPr>
            <p:ph type="body" idx="5"/>
          </p:nvPr>
        </p:nvSpPr>
        <p:spPr>
          <a:xfrm>
            <a:off x="4227733" y="80909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3" name="Google Shape;2893;g1f5d965ad35_0_2883"/>
          <p:cNvSpPr txBox="1">
            <a:spLocks noGrp="1"/>
          </p:cNvSpPr>
          <p:nvPr>
            <p:ph type="body" idx="6"/>
          </p:nvPr>
        </p:nvSpPr>
        <p:spPr>
          <a:xfrm>
            <a:off x="4227733" y="204681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4" name="Google Shape;2894;g1f5d965ad35_0_2883"/>
          <p:cNvSpPr txBox="1">
            <a:spLocks noGrp="1"/>
          </p:cNvSpPr>
          <p:nvPr>
            <p:ph type="body" idx="7"/>
          </p:nvPr>
        </p:nvSpPr>
        <p:spPr>
          <a:xfrm>
            <a:off x="4227733" y="3284538"/>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5" name="Google Shape;2895;g1f5d965ad35_0_2883"/>
          <p:cNvSpPr txBox="1">
            <a:spLocks noGrp="1"/>
          </p:cNvSpPr>
          <p:nvPr>
            <p:ph type="body" idx="8"/>
          </p:nvPr>
        </p:nvSpPr>
        <p:spPr>
          <a:xfrm>
            <a:off x="4227733" y="4522260"/>
            <a:ext cx="42060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896"/>
        <p:cNvGrpSpPr/>
        <p:nvPr/>
      </p:nvGrpSpPr>
      <p:grpSpPr>
        <a:xfrm>
          <a:off x="0" y="0"/>
          <a:ext cx="0" cy="0"/>
          <a:chOff x="0" y="0"/>
          <a:chExt cx="0" cy="0"/>
        </a:xfrm>
      </p:grpSpPr>
      <p:pic>
        <p:nvPicPr>
          <p:cNvPr id="2897" name="Google Shape;2897;g1f5d965ad35_0_291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898" name="Google Shape;2898;g1f5d965ad35_0_291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99" name="Google Shape;2899;g1f5d965ad35_0_291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00" name="Google Shape;2900;g1f5d965ad35_0_2911"/>
          <p:cNvGrpSpPr/>
          <p:nvPr/>
        </p:nvGrpSpPr>
        <p:grpSpPr>
          <a:xfrm>
            <a:off x="2441263" y="1060409"/>
            <a:ext cx="4259360" cy="3399151"/>
            <a:chOff x="2441263" y="1068029"/>
            <a:chExt cx="4259360" cy="3399151"/>
          </a:xfrm>
        </p:grpSpPr>
        <p:pic>
          <p:nvPicPr>
            <p:cNvPr id="2901" name="Google Shape;2901;g1f5d965ad35_0_2911" descr="Icon&#10;&#10;Description automatically generated"/>
            <p:cNvPicPr preferRelativeResize="0"/>
            <p:nvPr/>
          </p:nvPicPr>
          <p:blipFill rotWithShape="1">
            <a:blip r:embed="rId3">
              <a:alphaModFix/>
            </a:blip>
            <a:srcRect/>
            <a:stretch/>
          </p:blipFill>
          <p:spPr>
            <a:xfrm>
              <a:off x="2625376" y="1068029"/>
              <a:ext cx="3885071" cy="3371045"/>
            </a:xfrm>
            <a:prstGeom prst="rect">
              <a:avLst/>
            </a:prstGeom>
            <a:noFill/>
            <a:ln>
              <a:noFill/>
            </a:ln>
          </p:spPr>
        </p:pic>
        <p:grpSp>
          <p:nvGrpSpPr>
            <p:cNvPr id="2902" name="Google Shape;2902;g1f5d965ad35_0_2911"/>
            <p:cNvGrpSpPr/>
            <p:nvPr/>
          </p:nvGrpSpPr>
          <p:grpSpPr>
            <a:xfrm>
              <a:off x="2441263" y="1089939"/>
              <a:ext cx="4259360" cy="3377241"/>
              <a:chOff x="2441263" y="1089939"/>
              <a:chExt cx="4259360" cy="3377241"/>
            </a:xfrm>
          </p:grpSpPr>
          <p:sp>
            <p:nvSpPr>
              <p:cNvPr id="2903" name="Google Shape;2903;g1f5d965ad35_0_2911"/>
              <p:cNvSpPr/>
              <p:nvPr/>
            </p:nvSpPr>
            <p:spPr>
              <a:xfrm>
                <a:off x="6618723" y="2315344"/>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4" name="Google Shape;2904;g1f5d965ad35_0_2911"/>
              <p:cNvSpPr/>
              <p:nvPr/>
            </p:nvSpPr>
            <p:spPr>
              <a:xfrm>
                <a:off x="6426200" y="356753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5" name="Google Shape;2905;g1f5d965ad35_0_2911"/>
              <p:cNvSpPr/>
              <p:nvPr/>
            </p:nvSpPr>
            <p:spPr>
              <a:xfrm>
                <a:off x="5448688" y="4385279"/>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6" name="Google Shape;2906;g1f5d965ad35_0_2911"/>
              <p:cNvSpPr/>
              <p:nvPr/>
            </p:nvSpPr>
            <p:spPr>
              <a:xfrm>
                <a:off x="6444214" y="1089939"/>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7" name="Google Shape;2907;g1f5d965ad35_0_2911"/>
              <p:cNvSpPr/>
              <p:nvPr/>
            </p:nvSpPr>
            <p:spPr>
              <a:xfrm>
                <a:off x="2441263" y="2315345"/>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8" name="Google Shape;2908;g1f5d965ad35_0_2911"/>
              <p:cNvSpPr/>
              <p:nvPr/>
            </p:nvSpPr>
            <p:spPr>
              <a:xfrm>
                <a:off x="2619761" y="3574306"/>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9" name="Google Shape;2909;g1f5d965ad35_0_2911"/>
              <p:cNvSpPr/>
              <p:nvPr/>
            </p:nvSpPr>
            <p:spPr>
              <a:xfrm>
                <a:off x="3592732" y="4385280"/>
                <a:ext cx="81900" cy="81900"/>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10" name="Google Shape;2910;g1f5d965ad35_0_2911"/>
              <p:cNvSpPr/>
              <p:nvPr/>
            </p:nvSpPr>
            <p:spPr>
              <a:xfrm>
                <a:off x="2619761" y="1096713"/>
                <a:ext cx="81900" cy="81900"/>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11" name="Google Shape;2911;g1f5d965ad35_0_2911"/>
            <p:cNvGrpSpPr/>
            <p:nvPr/>
          </p:nvGrpSpPr>
          <p:grpSpPr>
            <a:xfrm>
              <a:off x="3551613" y="1402488"/>
              <a:ext cx="2054100" cy="2054100"/>
              <a:chOff x="3766548" y="1602249"/>
              <a:chExt cx="2054100" cy="2054100"/>
            </a:xfrm>
          </p:grpSpPr>
          <p:sp>
            <p:nvSpPr>
              <p:cNvPr id="2912" name="Google Shape;2912;g1f5d965ad35_0_2911"/>
              <p:cNvSpPr/>
              <p:nvPr/>
            </p:nvSpPr>
            <p:spPr>
              <a:xfrm>
                <a:off x="3766548" y="1602249"/>
                <a:ext cx="2054100" cy="2054100"/>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13" name="Google Shape;2913;g1f5d965ad35_0_2911"/>
              <p:cNvSpPr/>
              <p:nvPr/>
            </p:nvSpPr>
            <p:spPr>
              <a:xfrm>
                <a:off x="3820905" y="1656606"/>
                <a:ext cx="1945200" cy="1945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2914" name="Google Shape;2914;g1f5d965ad35_0_29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5" name="Google Shape;2915;g1f5d965ad35_0_29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6" name="Google Shape;2916;g1f5d965ad35_0_29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7" name="Google Shape;2917;g1f5d965ad35_0_29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8" name="Google Shape;2918;g1f5d965ad35_0_29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19" name="Google Shape;2919;g1f5d965ad35_0_29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0" name="Google Shape;2920;g1f5d965ad35_0_29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1" name="Google Shape;2921;g1f5d965ad35_0_29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2" name="Google Shape;2922;g1f5d965ad35_0_29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2923"/>
        <p:cNvGrpSpPr/>
        <p:nvPr/>
      </p:nvGrpSpPr>
      <p:grpSpPr>
        <a:xfrm>
          <a:off x="0" y="0"/>
          <a:ext cx="0" cy="0"/>
          <a:chOff x="0" y="0"/>
          <a:chExt cx="0" cy="0"/>
        </a:xfrm>
      </p:grpSpPr>
      <p:pic>
        <p:nvPicPr>
          <p:cNvPr id="2924" name="Google Shape;2924;g1f5d965ad35_0_293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25" name="Google Shape;2925;g1f5d965ad35_0_293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6" name="Google Shape;2926;g1f5d965ad35_0_293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27" name="Google Shape;2927;g1f5d965ad35_0_2938"/>
          <p:cNvGrpSpPr/>
          <p:nvPr/>
        </p:nvGrpSpPr>
        <p:grpSpPr>
          <a:xfrm>
            <a:off x="1941529" y="1105301"/>
            <a:ext cx="5260800" cy="3388500"/>
            <a:chOff x="1941529" y="1120931"/>
            <a:chExt cx="5260800" cy="3388500"/>
          </a:xfrm>
        </p:grpSpPr>
        <p:sp>
          <p:nvSpPr>
            <p:cNvPr id="2928" name="Google Shape;2928;g1f5d965ad35_0_2938" descr="A picture containing icon&#10;&#10;Description automatically generated"/>
            <p:cNvSpPr/>
            <p:nvPr/>
          </p:nvSpPr>
          <p:spPr>
            <a:xfrm>
              <a:off x="1941529" y="1120931"/>
              <a:ext cx="5260800" cy="3388500"/>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g1f5d965ad35_0_2938"/>
            <p:cNvSpPr txBox="1"/>
            <p:nvPr/>
          </p:nvSpPr>
          <p:spPr>
            <a:xfrm>
              <a:off x="2881078" y="132388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2930" name="Google Shape;2930;g1f5d965ad35_0_2938"/>
            <p:cNvSpPr txBox="1"/>
            <p:nvPr/>
          </p:nvSpPr>
          <p:spPr>
            <a:xfrm>
              <a:off x="2121488" y="216415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2931" name="Google Shape;2931;g1f5d965ad35_0_2938"/>
            <p:cNvSpPr txBox="1"/>
            <p:nvPr/>
          </p:nvSpPr>
          <p:spPr>
            <a:xfrm>
              <a:off x="2121487" y="3109811"/>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2932" name="Google Shape;2932;g1f5d965ad35_0_2938"/>
            <p:cNvSpPr txBox="1"/>
            <p:nvPr/>
          </p:nvSpPr>
          <p:spPr>
            <a:xfrm>
              <a:off x="2881078"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2933" name="Google Shape;2933;g1f5d965ad35_0_2938"/>
            <p:cNvSpPr txBox="1"/>
            <p:nvPr/>
          </p:nvSpPr>
          <p:spPr>
            <a:xfrm>
              <a:off x="5885786" y="3988723"/>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2934" name="Google Shape;2934;g1f5d965ad35_0_2938"/>
            <p:cNvSpPr txBox="1"/>
            <p:nvPr/>
          </p:nvSpPr>
          <p:spPr>
            <a:xfrm>
              <a:off x="6646571" y="3116990"/>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2935" name="Google Shape;2935;g1f5d965ad35_0_2938"/>
            <p:cNvSpPr txBox="1"/>
            <p:nvPr/>
          </p:nvSpPr>
          <p:spPr>
            <a:xfrm>
              <a:off x="6649241" y="2139182"/>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2936" name="Google Shape;2936;g1f5d965ad35_0_2938"/>
            <p:cNvSpPr txBox="1"/>
            <p:nvPr/>
          </p:nvSpPr>
          <p:spPr>
            <a:xfrm>
              <a:off x="5885785" y="1321265"/>
              <a:ext cx="357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2937" name="Google Shape;2937;g1f5d965ad35_0_2938"/>
          <p:cNvSpPr txBox="1">
            <a:spLocks noGrp="1"/>
          </p:cNvSpPr>
          <p:nvPr>
            <p:ph type="body" idx="1"/>
          </p:nvPr>
        </p:nvSpPr>
        <p:spPr>
          <a:xfrm>
            <a:off x="89551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38" name="Google Shape;2938;g1f5d965ad35_0_2938"/>
          <p:cNvSpPr txBox="1">
            <a:spLocks noGrp="1"/>
          </p:cNvSpPr>
          <p:nvPr>
            <p:ph type="body" idx="2"/>
          </p:nvPr>
        </p:nvSpPr>
        <p:spPr>
          <a:xfrm>
            <a:off x="135731"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39" name="Google Shape;2939;g1f5d965ad35_0_2938"/>
          <p:cNvSpPr txBox="1">
            <a:spLocks noGrp="1"/>
          </p:cNvSpPr>
          <p:nvPr>
            <p:ph type="body" idx="3"/>
          </p:nvPr>
        </p:nvSpPr>
        <p:spPr>
          <a:xfrm>
            <a:off x="135731"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0" name="Google Shape;2940;g1f5d965ad35_0_2938"/>
          <p:cNvSpPr txBox="1">
            <a:spLocks noGrp="1"/>
          </p:cNvSpPr>
          <p:nvPr>
            <p:ph type="body" idx="4"/>
          </p:nvPr>
        </p:nvSpPr>
        <p:spPr>
          <a:xfrm>
            <a:off x="89551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1" name="Google Shape;2941;g1f5d965ad35_0_2938"/>
          <p:cNvSpPr txBox="1">
            <a:spLocks noGrp="1"/>
          </p:cNvSpPr>
          <p:nvPr>
            <p:ph type="body" idx="5"/>
          </p:nvPr>
        </p:nvSpPr>
        <p:spPr>
          <a:xfrm>
            <a:off x="6525054" y="1264575"/>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2" name="Google Shape;2942;g1f5d965ad35_0_2938"/>
          <p:cNvSpPr txBox="1">
            <a:spLocks noGrp="1"/>
          </p:cNvSpPr>
          <p:nvPr>
            <p:ph type="body" idx="6"/>
          </p:nvPr>
        </p:nvSpPr>
        <p:spPr>
          <a:xfrm>
            <a:off x="6525054" y="4000086"/>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3" name="Google Shape;2943;g1f5d965ad35_0_2938"/>
          <p:cNvSpPr txBox="1">
            <a:spLocks noGrp="1"/>
          </p:cNvSpPr>
          <p:nvPr>
            <p:ph type="body" idx="7"/>
          </p:nvPr>
        </p:nvSpPr>
        <p:spPr>
          <a:xfrm>
            <a:off x="7294177" y="2129927"/>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4" name="Google Shape;2944;g1f5d965ad35_0_2938"/>
          <p:cNvSpPr txBox="1">
            <a:spLocks noGrp="1"/>
          </p:cNvSpPr>
          <p:nvPr>
            <p:ph type="body" idx="8"/>
          </p:nvPr>
        </p:nvSpPr>
        <p:spPr>
          <a:xfrm>
            <a:off x="7294177" y="3113311"/>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5" name="Google Shape;2945;g1f5d965ad35_0_2938"/>
          <p:cNvSpPr txBox="1">
            <a:spLocks noGrp="1"/>
          </p:cNvSpPr>
          <p:nvPr>
            <p:ph type="body" idx="9"/>
          </p:nvPr>
        </p:nvSpPr>
        <p:spPr>
          <a:xfrm>
            <a:off x="3732038" y="2630794"/>
            <a:ext cx="1714800" cy="3201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2946"/>
        <p:cNvGrpSpPr/>
        <p:nvPr/>
      </p:nvGrpSpPr>
      <p:grpSpPr>
        <a:xfrm>
          <a:off x="0" y="0"/>
          <a:ext cx="0" cy="0"/>
          <a:chOff x="0" y="0"/>
          <a:chExt cx="0" cy="0"/>
        </a:xfrm>
      </p:grpSpPr>
      <p:pic>
        <p:nvPicPr>
          <p:cNvPr id="2947" name="Google Shape;2947;g1f5d965ad35_0_2961"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2948" name="Google Shape;2948;g1f5d965ad35_0_2961"/>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49" name="Google Shape;2949;g1f5d965ad35_0_2961"/>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950" name="Google Shape;2950;g1f5d965ad35_0_2961"/>
          <p:cNvGrpSpPr/>
          <p:nvPr/>
        </p:nvGrpSpPr>
        <p:grpSpPr>
          <a:xfrm>
            <a:off x="1761570" y="3131101"/>
            <a:ext cx="5621012" cy="646603"/>
            <a:chOff x="881569" y="3131101"/>
            <a:chExt cx="5621012" cy="646603"/>
          </a:xfrm>
        </p:grpSpPr>
        <p:grpSp>
          <p:nvGrpSpPr>
            <p:cNvPr id="2951" name="Google Shape;2951;g1f5d965ad35_0_2961"/>
            <p:cNvGrpSpPr/>
            <p:nvPr/>
          </p:nvGrpSpPr>
          <p:grpSpPr>
            <a:xfrm>
              <a:off x="881569" y="3131101"/>
              <a:ext cx="397940" cy="646603"/>
              <a:chOff x="1400848" y="1624076"/>
              <a:chExt cx="560401" cy="910580"/>
            </a:xfrm>
          </p:grpSpPr>
          <p:grpSp>
            <p:nvGrpSpPr>
              <p:cNvPr id="2952" name="Google Shape;2952;g1f5d965ad35_0_2961"/>
              <p:cNvGrpSpPr/>
              <p:nvPr/>
            </p:nvGrpSpPr>
            <p:grpSpPr>
              <a:xfrm>
                <a:off x="1400848" y="1624076"/>
                <a:ext cx="560401" cy="825182"/>
                <a:chOff x="1342860" y="1647676"/>
                <a:chExt cx="560401" cy="825182"/>
              </a:xfrm>
            </p:grpSpPr>
            <p:sp>
              <p:nvSpPr>
                <p:cNvPr id="2953" name="Google Shape;2953;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4" name="Google Shape;2954;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55" name="Google Shape;2955;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56" name="Google Shape;2956;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57" name="Google Shape;2957;g1f5d965ad35_0_2961"/>
            <p:cNvGrpSpPr/>
            <p:nvPr/>
          </p:nvGrpSpPr>
          <p:grpSpPr>
            <a:xfrm>
              <a:off x="2622593" y="3131101"/>
              <a:ext cx="397940" cy="646603"/>
              <a:chOff x="1400848" y="1624076"/>
              <a:chExt cx="560401" cy="910580"/>
            </a:xfrm>
          </p:grpSpPr>
          <p:grpSp>
            <p:nvGrpSpPr>
              <p:cNvPr id="2958" name="Google Shape;2958;g1f5d965ad35_0_2961"/>
              <p:cNvGrpSpPr/>
              <p:nvPr/>
            </p:nvGrpSpPr>
            <p:grpSpPr>
              <a:xfrm>
                <a:off x="1400848" y="1624076"/>
                <a:ext cx="560401" cy="825182"/>
                <a:chOff x="1342860" y="1647676"/>
                <a:chExt cx="560401" cy="825182"/>
              </a:xfrm>
            </p:grpSpPr>
            <p:sp>
              <p:nvSpPr>
                <p:cNvPr id="2959" name="Google Shape;2959;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60" name="Google Shape;2960;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61" name="Google Shape;2961;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2" name="Google Shape;2962;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63" name="Google Shape;2963;g1f5d965ad35_0_2961"/>
            <p:cNvGrpSpPr/>
            <p:nvPr/>
          </p:nvGrpSpPr>
          <p:grpSpPr>
            <a:xfrm>
              <a:off x="4363617" y="3131101"/>
              <a:ext cx="397940" cy="646603"/>
              <a:chOff x="1400848" y="1624076"/>
              <a:chExt cx="560401" cy="910580"/>
            </a:xfrm>
          </p:grpSpPr>
          <p:grpSp>
            <p:nvGrpSpPr>
              <p:cNvPr id="2964" name="Google Shape;2964;g1f5d965ad35_0_2961"/>
              <p:cNvGrpSpPr/>
              <p:nvPr/>
            </p:nvGrpSpPr>
            <p:grpSpPr>
              <a:xfrm>
                <a:off x="1400848" y="1624076"/>
                <a:ext cx="560401" cy="825182"/>
                <a:chOff x="1342860" y="1647676"/>
                <a:chExt cx="560401" cy="825182"/>
              </a:xfrm>
            </p:grpSpPr>
            <p:sp>
              <p:nvSpPr>
                <p:cNvPr id="2965" name="Google Shape;2965;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66" name="Google Shape;2966;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67" name="Google Shape;2967;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68" name="Google Shape;2968;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69" name="Google Shape;2969;g1f5d965ad35_0_2961"/>
            <p:cNvGrpSpPr/>
            <p:nvPr/>
          </p:nvGrpSpPr>
          <p:grpSpPr>
            <a:xfrm>
              <a:off x="6104641" y="3131101"/>
              <a:ext cx="397940" cy="646603"/>
              <a:chOff x="1400848" y="1624076"/>
              <a:chExt cx="560401" cy="910580"/>
            </a:xfrm>
          </p:grpSpPr>
          <p:grpSp>
            <p:nvGrpSpPr>
              <p:cNvPr id="2970" name="Google Shape;2970;g1f5d965ad35_0_2961"/>
              <p:cNvGrpSpPr/>
              <p:nvPr/>
            </p:nvGrpSpPr>
            <p:grpSpPr>
              <a:xfrm>
                <a:off x="1400848" y="1624076"/>
                <a:ext cx="560401" cy="825182"/>
                <a:chOff x="1342860" y="1647676"/>
                <a:chExt cx="560401" cy="825182"/>
              </a:xfrm>
            </p:grpSpPr>
            <p:sp>
              <p:nvSpPr>
                <p:cNvPr id="2971" name="Google Shape;2971;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72" name="Google Shape;2972;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73" name="Google Shape;2973;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74" name="Google Shape;2974;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2975" name="Google Shape;2975;g1f5d965ad35_0_2961"/>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6" name="Google Shape;2976;g1f5d965ad35_0_2961"/>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7" name="Google Shape;2977;g1f5d965ad35_0_2961"/>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8" name="Google Shape;2978;g1f5d965ad35_0_2961"/>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979" name="Google Shape;2979;g1f5d965ad35_0_2961"/>
          <p:cNvGrpSpPr/>
          <p:nvPr/>
        </p:nvGrpSpPr>
        <p:grpSpPr>
          <a:xfrm>
            <a:off x="881569" y="1424217"/>
            <a:ext cx="7362037" cy="646603"/>
            <a:chOff x="881569" y="2219454"/>
            <a:chExt cx="7362037" cy="646603"/>
          </a:xfrm>
        </p:grpSpPr>
        <p:grpSp>
          <p:nvGrpSpPr>
            <p:cNvPr id="2980" name="Google Shape;2980;g1f5d965ad35_0_2961"/>
            <p:cNvGrpSpPr/>
            <p:nvPr/>
          </p:nvGrpSpPr>
          <p:grpSpPr>
            <a:xfrm>
              <a:off x="881569" y="2219454"/>
              <a:ext cx="397940" cy="646603"/>
              <a:chOff x="1400848" y="1624076"/>
              <a:chExt cx="560401" cy="910580"/>
            </a:xfrm>
          </p:grpSpPr>
          <p:grpSp>
            <p:nvGrpSpPr>
              <p:cNvPr id="2981" name="Google Shape;2981;g1f5d965ad35_0_2961"/>
              <p:cNvGrpSpPr/>
              <p:nvPr/>
            </p:nvGrpSpPr>
            <p:grpSpPr>
              <a:xfrm>
                <a:off x="1400848" y="1624076"/>
                <a:ext cx="560401" cy="825182"/>
                <a:chOff x="1342860" y="1647676"/>
                <a:chExt cx="560401" cy="825182"/>
              </a:xfrm>
            </p:grpSpPr>
            <p:sp>
              <p:nvSpPr>
                <p:cNvPr id="2982" name="Google Shape;2982;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83" name="Google Shape;2983;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84" name="Google Shape;2984;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85" name="Google Shape;2985;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86" name="Google Shape;2986;g1f5d965ad35_0_2961"/>
            <p:cNvGrpSpPr/>
            <p:nvPr/>
          </p:nvGrpSpPr>
          <p:grpSpPr>
            <a:xfrm>
              <a:off x="2622593" y="2219454"/>
              <a:ext cx="397940" cy="646603"/>
              <a:chOff x="1400848" y="1624076"/>
              <a:chExt cx="560401" cy="910580"/>
            </a:xfrm>
          </p:grpSpPr>
          <p:grpSp>
            <p:nvGrpSpPr>
              <p:cNvPr id="2987" name="Google Shape;2987;g1f5d965ad35_0_2961"/>
              <p:cNvGrpSpPr/>
              <p:nvPr/>
            </p:nvGrpSpPr>
            <p:grpSpPr>
              <a:xfrm>
                <a:off x="1400848" y="1624076"/>
                <a:ext cx="560401" cy="825182"/>
                <a:chOff x="1342860" y="1647676"/>
                <a:chExt cx="560401" cy="825182"/>
              </a:xfrm>
            </p:grpSpPr>
            <p:sp>
              <p:nvSpPr>
                <p:cNvPr id="2988" name="Google Shape;2988;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89" name="Google Shape;2989;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90" name="Google Shape;2990;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1" name="Google Shape;2991;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92" name="Google Shape;2992;g1f5d965ad35_0_2961"/>
            <p:cNvGrpSpPr/>
            <p:nvPr/>
          </p:nvGrpSpPr>
          <p:grpSpPr>
            <a:xfrm>
              <a:off x="4363617" y="2219454"/>
              <a:ext cx="397940" cy="646603"/>
              <a:chOff x="1400848" y="1624076"/>
              <a:chExt cx="560401" cy="910580"/>
            </a:xfrm>
          </p:grpSpPr>
          <p:grpSp>
            <p:nvGrpSpPr>
              <p:cNvPr id="2993" name="Google Shape;2993;g1f5d965ad35_0_2961"/>
              <p:cNvGrpSpPr/>
              <p:nvPr/>
            </p:nvGrpSpPr>
            <p:grpSpPr>
              <a:xfrm>
                <a:off x="1400848" y="1624076"/>
                <a:ext cx="560401" cy="825182"/>
                <a:chOff x="1342860" y="1647676"/>
                <a:chExt cx="560401" cy="825182"/>
              </a:xfrm>
            </p:grpSpPr>
            <p:sp>
              <p:nvSpPr>
                <p:cNvPr id="2994" name="Google Shape;2994;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95" name="Google Shape;2995;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2996" name="Google Shape;2996;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2997" name="Google Shape;2997;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98" name="Google Shape;2998;g1f5d965ad35_0_2961"/>
            <p:cNvGrpSpPr/>
            <p:nvPr/>
          </p:nvGrpSpPr>
          <p:grpSpPr>
            <a:xfrm>
              <a:off x="6104641" y="2219454"/>
              <a:ext cx="397940" cy="646603"/>
              <a:chOff x="1400848" y="1624076"/>
              <a:chExt cx="560401" cy="910580"/>
            </a:xfrm>
          </p:grpSpPr>
          <p:grpSp>
            <p:nvGrpSpPr>
              <p:cNvPr id="2999" name="Google Shape;2999;g1f5d965ad35_0_2961"/>
              <p:cNvGrpSpPr/>
              <p:nvPr/>
            </p:nvGrpSpPr>
            <p:grpSpPr>
              <a:xfrm>
                <a:off x="1400848" y="1624076"/>
                <a:ext cx="560401" cy="825182"/>
                <a:chOff x="1342860" y="1647676"/>
                <a:chExt cx="560401" cy="825182"/>
              </a:xfrm>
            </p:grpSpPr>
            <p:sp>
              <p:nvSpPr>
                <p:cNvPr id="3000" name="Google Shape;3000;g1f5d965ad35_0_2961"/>
                <p:cNvSpPr/>
                <p:nvPr/>
              </p:nvSpPr>
              <p:spPr>
                <a:xfrm rot="2700000">
                  <a:off x="1424929" y="1729745"/>
                  <a:ext cx="396263" cy="396263"/>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01" name="Google Shape;3001;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02" name="Google Shape;3002;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3" name="Google Shape;3003;g1f5d965ad35_0_2961"/>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04" name="Google Shape;3004;g1f5d965ad35_0_2961"/>
            <p:cNvGrpSpPr/>
            <p:nvPr/>
          </p:nvGrpSpPr>
          <p:grpSpPr>
            <a:xfrm>
              <a:off x="7845666" y="2219454"/>
              <a:ext cx="397940" cy="646603"/>
              <a:chOff x="1400848" y="1624076"/>
              <a:chExt cx="560401" cy="910580"/>
            </a:xfrm>
          </p:grpSpPr>
          <p:grpSp>
            <p:nvGrpSpPr>
              <p:cNvPr id="3005" name="Google Shape;3005;g1f5d965ad35_0_2961"/>
              <p:cNvGrpSpPr/>
              <p:nvPr/>
            </p:nvGrpSpPr>
            <p:grpSpPr>
              <a:xfrm>
                <a:off x="1400848" y="1624076"/>
                <a:ext cx="560401" cy="825182"/>
                <a:chOff x="1342860" y="1647676"/>
                <a:chExt cx="560401" cy="825182"/>
              </a:xfrm>
            </p:grpSpPr>
            <p:sp>
              <p:nvSpPr>
                <p:cNvPr id="3006" name="Google Shape;3006;g1f5d965ad35_0_2961"/>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07" name="Google Shape;3007;g1f5d965ad35_0_2961"/>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08" name="Google Shape;3008;g1f5d965ad35_0_2961"/>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09" name="Google Shape;3009;g1f5d965ad35_0_2961"/>
              <p:cNvSpPr/>
              <p:nvPr/>
            </p:nvSpPr>
            <p:spPr>
              <a:xfrm rot="2700000">
                <a:off x="1559921" y="1891829"/>
                <a:ext cx="242255" cy="242255"/>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010" name="Google Shape;3010;g1f5d965ad35_0_2961"/>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1" name="Google Shape;3011;g1f5d965ad35_0_2961"/>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2" name="Google Shape;3012;g1f5d965ad35_0_2961"/>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3" name="Google Shape;3013;g1f5d965ad35_0_2961"/>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4" name="Google Shape;3014;g1f5d965ad35_0_2961"/>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3015"/>
        <p:cNvGrpSpPr/>
        <p:nvPr/>
      </p:nvGrpSpPr>
      <p:grpSpPr>
        <a:xfrm>
          <a:off x="0" y="0"/>
          <a:ext cx="0" cy="0"/>
          <a:chOff x="0" y="0"/>
          <a:chExt cx="0" cy="0"/>
        </a:xfrm>
      </p:grpSpPr>
      <p:pic>
        <p:nvPicPr>
          <p:cNvPr id="3016" name="Google Shape;3016;g1f5d965ad35_0_30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17" name="Google Shape;3017;g1f5d965ad35_0_3030"/>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8" name="Google Shape;3018;g1f5d965ad35_0_3030"/>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19" name="Google Shape;3019;g1f5d965ad35_0_3030"/>
          <p:cNvGrpSpPr/>
          <p:nvPr/>
        </p:nvGrpSpPr>
        <p:grpSpPr>
          <a:xfrm>
            <a:off x="1761570" y="3131101"/>
            <a:ext cx="5621012" cy="646603"/>
            <a:chOff x="881569" y="3131101"/>
            <a:chExt cx="5621012" cy="646603"/>
          </a:xfrm>
        </p:grpSpPr>
        <p:grpSp>
          <p:nvGrpSpPr>
            <p:cNvPr id="3020" name="Google Shape;3020;g1f5d965ad35_0_3030"/>
            <p:cNvGrpSpPr/>
            <p:nvPr/>
          </p:nvGrpSpPr>
          <p:grpSpPr>
            <a:xfrm>
              <a:off x="881569" y="3131101"/>
              <a:ext cx="397940" cy="646603"/>
              <a:chOff x="1400848" y="1624076"/>
              <a:chExt cx="560401" cy="910580"/>
            </a:xfrm>
          </p:grpSpPr>
          <p:grpSp>
            <p:nvGrpSpPr>
              <p:cNvPr id="3021" name="Google Shape;3021;g1f5d965ad35_0_3030"/>
              <p:cNvGrpSpPr/>
              <p:nvPr/>
            </p:nvGrpSpPr>
            <p:grpSpPr>
              <a:xfrm>
                <a:off x="1400848" y="1624076"/>
                <a:ext cx="560401" cy="825182"/>
                <a:chOff x="1342860" y="1647676"/>
                <a:chExt cx="560401" cy="825182"/>
              </a:xfrm>
            </p:grpSpPr>
            <p:sp>
              <p:nvSpPr>
                <p:cNvPr id="3022" name="Google Shape;3022;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23" name="Google Shape;3023;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24" name="Google Shape;3024;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25" name="Google Shape;3025;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26" name="Google Shape;3026;g1f5d965ad35_0_3030"/>
            <p:cNvGrpSpPr/>
            <p:nvPr/>
          </p:nvGrpSpPr>
          <p:grpSpPr>
            <a:xfrm>
              <a:off x="2622593" y="3131101"/>
              <a:ext cx="397940" cy="646603"/>
              <a:chOff x="1400848" y="1624076"/>
              <a:chExt cx="560401" cy="910580"/>
            </a:xfrm>
          </p:grpSpPr>
          <p:grpSp>
            <p:nvGrpSpPr>
              <p:cNvPr id="3027" name="Google Shape;3027;g1f5d965ad35_0_3030"/>
              <p:cNvGrpSpPr/>
              <p:nvPr/>
            </p:nvGrpSpPr>
            <p:grpSpPr>
              <a:xfrm>
                <a:off x="1400848" y="1624076"/>
                <a:ext cx="560401" cy="825182"/>
                <a:chOff x="1342860" y="1647676"/>
                <a:chExt cx="560401" cy="825182"/>
              </a:xfrm>
            </p:grpSpPr>
            <p:sp>
              <p:nvSpPr>
                <p:cNvPr id="3028" name="Google Shape;3028;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29" name="Google Shape;3029;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30" name="Google Shape;3030;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1" name="Google Shape;3031;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32" name="Google Shape;3032;g1f5d965ad35_0_3030"/>
            <p:cNvGrpSpPr/>
            <p:nvPr/>
          </p:nvGrpSpPr>
          <p:grpSpPr>
            <a:xfrm>
              <a:off x="4363617" y="3131101"/>
              <a:ext cx="397940" cy="646603"/>
              <a:chOff x="1400848" y="1624076"/>
              <a:chExt cx="560401" cy="910580"/>
            </a:xfrm>
          </p:grpSpPr>
          <p:grpSp>
            <p:nvGrpSpPr>
              <p:cNvPr id="3033" name="Google Shape;3033;g1f5d965ad35_0_3030"/>
              <p:cNvGrpSpPr/>
              <p:nvPr/>
            </p:nvGrpSpPr>
            <p:grpSpPr>
              <a:xfrm>
                <a:off x="1400848" y="1624076"/>
                <a:ext cx="560401" cy="825182"/>
                <a:chOff x="1342860" y="1647676"/>
                <a:chExt cx="560401" cy="825182"/>
              </a:xfrm>
            </p:grpSpPr>
            <p:sp>
              <p:nvSpPr>
                <p:cNvPr id="3034" name="Google Shape;3034;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35" name="Google Shape;3035;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36" name="Google Shape;3036;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37" name="Google Shape;3037;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38" name="Google Shape;3038;g1f5d965ad35_0_3030"/>
            <p:cNvGrpSpPr/>
            <p:nvPr/>
          </p:nvGrpSpPr>
          <p:grpSpPr>
            <a:xfrm>
              <a:off x="6104641" y="3131101"/>
              <a:ext cx="397940" cy="646603"/>
              <a:chOff x="1400848" y="1624076"/>
              <a:chExt cx="560401" cy="910580"/>
            </a:xfrm>
          </p:grpSpPr>
          <p:grpSp>
            <p:nvGrpSpPr>
              <p:cNvPr id="3039" name="Google Shape;3039;g1f5d965ad35_0_3030"/>
              <p:cNvGrpSpPr/>
              <p:nvPr/>
            </p:nvGrpSpPr>
            <p:grpSpPr>
              <a:xfrm>
                <a:off x="1400848" y="1624076"/>
                <a:ext cx="560401" cy="825182"/>
                <a:chOff x="1342860" y="1647676"/>
                <a:chExt cx="560401" cy="825182"/>
              </a:xfrm>
            </p:grpSpPr>
            <p:sp>
              <p:nvSpPr>
                <p:cNvPr id="3040" name="Google Shape;3040;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41" name="Google Shape;3041;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42" name="Google Shape;3042;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43" name="Google Shape;3043;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044" name="Google Shape;3044;g1f5d965ad35_0_3030"/>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45" name="Google Shape;3045;g1f5d965ad35_0_3030"/>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46" name="Google Shape;3046;g1f5d965ad35_0_3030"/>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47" name="Google Shape;3047;g1f5d965ad35_0_3030"/>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048" name="Google Shape;3048;g1f5d965ad35_0_3030"/>
          <p:cNvGrpSpPr/>
          <p:nvPr/>
        </p:nvGrpSpPr>
        <p:grpSpPr>
          <a:xfrm>
            <a:off x="881569" y="1424217"/>
            <a:ext cx="7362037" cy="646603"/>
            <a:chOff x="881569" y="2219454"/>
            <a:chExt cx="7362037" cy="646603"/>
          </a:xfrm>
        </p:grpSpPr>
        <p:grpSp>
          <p:nvGrpSpPr>
            <p:cNvPr id="3049" name="Google Shape;3049;g1f5d965ad35_0_3030"/>
            <p:cNvGrpSpPr/>
            <p:nvPr/>
          </p:nvGrpSpPr>
          <p:grpSpPr>
            <a:xfrm>
              <a:off x="881569" y="2219454"/>
              <a:ext cx="397940" cy="646603"/>
              <a:chOff x="1400848" y="1624076"/>
              <a:chExt cx="560401" cy="910580"/>
            </a:xfrm>
          </p:grpSpPr>
          <p:grpSp>
            <p:nvGrpSpPr>
              <p:cNvPr id="3050" name="Google Shape;3050;g1f5d965ad35_0_3030"/>
              <p:cNvGrpSpPr/>
              <p:nvPr/>
            </p:nvGrpSpPr>
            <p:grpSpPr>
              <a:xfrm>
                <a:off x="1400848" y="1624076"/>
                <a:ext cx="560401" cy="825182"/>
                <a:chOff x="1342860" y="1647676"/>
                <a:chExt cx="560401" cy="825182"/>
              </a:xfrm>
            </p:grpSpPr>
            <p:sp>
              <p:nvSpPr>
                <p:cNvPr id="3051" name="Google Shape;3051;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52" name="Google Shape;3052;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53" name="Google Shape;3053;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54" name="Google Shape;3054;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55" name="Google Shape;3055;g1f5d965ad35_0_3030"/>
            <p:cNvGrpSpPr/>
            <p:nvPr/>
          </p:nvGrpSpPr>
          <p:grpSpPr>
            <a:xfrm>
              <a:off x="2622593" y="2219454"/>
              <a:ext cx="397940" cy="646603"/>
              <a:chOff x="1400848" y="1624076"/>
              <a:chExt cx="560401" cy="910580"/>
            </a:xfrm>
          </p:grpSpPr>
          <p:grpSp>
            <p:nvGrpSpPr>
              <p:cNvPr id="3056" name="Google Shape;3056;g1f5d965ad35_0_3030"/>
              <p:cNvGrpSpPr/>
              <p:nvPr/>
            </p:nvGrpSpPr>
            <p:grpSpPr>
              <a:xfrm>
                <a:off x="1400848" y="1624076"/>
                <a:ext cx="560401" cy="825182"/>
                <a:chOff x="1342860" y="1647676"/>
                <a:chExt cx="560401" cy="825182"/>
              </a:xfrm>
            </p:grpSpPr>
            <p:sp>
              <p:nvSpPr>
                <p:cNvPr id="3057" name="Google Shape;3057;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58" name="Google Shape;3058;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59" name="Google Shape;3059;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0" name="Google Shape;3060;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61" name="Google Shape;3061;g1f5d965ad35_0_3030"/>
            <p:cNvGrpSpPr/>
            <p:nvPr/>
          </p:nvGrpSpPr>
          <p:grpSpPr>
            <a:xfrm>
              <a:off x="4363617" y="2219454"/>
              <a:ext cx="397940" cy="646603"/>
              <a:chOff x="1400848" y="1624076"/>
              <a:chExt cx="560401" cy="910580"/>
            </a:xfrm>
          </p:grpSpPr>
          <p:grpSp>
            <p:nvGrpSpPr>
              <p:cNvPr id="3062" name="Google Shape;3062;g1f5d965ad35_0_3030"/>
              <p:cNvGrpSpPr/>
              <p:nvPr/>
            </p:nvGrpSpPr>
            <p:grpSpPr>
              <a:xfrm>
                <a:off x="1400848" y="1624076"/>
                <a:ext cx="560401" cy="825182"/>
                <a:chOff x="1342860" y="1647676"/>
                <a:chExt cx="560401" cy="825182"/>
              </a:xfrm>
            </p:grpSpPr>
            <p:sp>
              <p:nvSpPr>
                <p:cNvPr id="3063" name="Google Shape;3063;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4" name="Google Shape;3064;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65" name="Google Shape;3065;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66" name="Google Shape;3066;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67" name="Google Shape;3067;g1f5d965ad35_0_3030"/>
            <p:cNvGrpSpPr/>
            <p:nvPr/>
          </p:nvGrpSpPr>
          <p:grpSpPr>
            <a:xfrm>
              <a:off x="6104641" y="2219454"/>
              <a:ext cx="397940" cy="646603"/>
              <a:chOff x="1400848" y="1624076"/>
              <a:chExt cx="560401" cy="910580"/>
            </a:xfrm>
          </p:grpSpPr>
          <p:grpSp>
            <p:nvGrpSpPr>
              <p:cNvPr id="3068" name="Google Shape;3068;g1f5d965ad35_0_3030"/>
              <p:cNvGrpSpPr/>
              <p:nvPr/>
            </p:nvGrpSpPr>
            <p:grpSpPr>
              <a:xfrm>
                <a:off x="1400848" y="1624076"/>
                <a:ext cx="560401" cy="825182"/>
                <a:chOff x="1342860" y="1647676"/>
                <a:chExt cx="560401" cy="825182"/>
              </a:xfrm>
            </p:grpSpPr>
            <p:sp>
              <p:nvSpPr>
                <p:cNvPr id="3069" name="Google Shape;3069;g1f5d965ad35_0_3030"/>
                <p:cNvSpPr/>
                <p:nvPr/>
              </p:nvSpPr>
              <p:spPr>
                <a:xfrm rot="2700000">
                  <a:off x="1424929" y="1729745"/>
                  <a:ext cx="396263" cy="39626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70" name="Google Shape;3070;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71" name="Google Shape;3071;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2" name="Google Shape;3072;g1f5d965ad35_0_3030"/>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73" name="Google Shape;3073;g1f5d965ad35_0_3030"/>
            <p:cNvGrpSpPr/>
            <p:nvPr/>
          </p:nvGrpSpPr>
          <p:grpSpPr>
            <a:xfrm>
              <a:off x="7845666" y="2219454"/>
              <a:ext cx="397940" cy="646603"/>
              <a:chOff x="1400848" y="1624076"/>
              <a:chExt cx="560401" cy="910580"/>
            </a:xfrm>
          </p:grpSpPr>
          <p:grpSp>
            <p:nvGrpSpPr>
              <p:cNvPr id="3074" name="Google Shape;3074;g1f5d965ad35_0_3030"/>
              <p:cNvGrpSpPr/>
              <p:nvPr/>
            </p:nvGrpSpPr>
            <p:grpSpPr>
              <a:xfrm>
                <a:off x="1400848" y="1624076"/>
                <a:ext cx="560401" cy="825182"/>
                <a:chOff x="1342860" y="1647676"/>
                <a:chExt cx="560401" cy="825182"/>
              </a:xfrm>
            </p:grpSpPr>
            <p:sp>
              <p:nvSpPr>
                <p:cNvPr id="3075" name="Google Shape;3075;g1f5d965ad35_0_3030"/>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76" name="Google Shape;3076;g1f5d965ad35_0_3030"/>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77" name="Google Shape;3077;g1f5d965ad35_0_3030"/>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78" name="Google Shape;3078;g1f5d965ad35_0_3030"/>
              <p:cNvSpPr/>
              <p:nvPr/>
            </p:nvSpPr>
            <p:spPr>
              <a:xfrm rot="2700000">
                <a:off x="1559921" y="1891829"/>
                <a:ext cx="242255" cy="242255"/>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079" name="Google Shape;3079;g1f5d965ad35_0_3030"/>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0" name="Google Shape;3080;g1f5d965ad35_0_3030"/>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1" name="Google Shape;3081;g1f5d965ad35_0_3030"/>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2" name="Google Shape;3082;g1f5d965ad35_0_3030"/>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3" name="Google Shape;3083;g1f5d965ad35_0_3030"/>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3084"/>
        <p:cNvGrpSpPr/>
        <p:nvPr/>
      </p:nvGrpSpPr>
      <p:grpSpPr>
        <a:xfrm>
          <a:off x="0" y="0"/>
          <a:ext cx="0" cy="0"/>
          <a:chOff x="0" y="0"/>
          <a:chExt cx="0" cy="0"/>
        </a:xfrm>
      </p:grpSpPr>
      <p:pic>
        <p:nvPicPr>
          <p:cNvPr id="3085" name="Google Shape;3085;g1f5d965ad35_0_309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086" name="Google Shape;3086;g1f5d965ad35_0_3099"/>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7" name="Google Shape;3087;g1f5d965ad35_0_3099"/>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88" name="Google Shape;3088;g1f5d965ad35_0_3099"/>
          <p:cNvGrpSpPr/>
          <p:nvPr/>
        </p:nvGrpSpPr>
        <p:grpSpPr>
          <a:xfrm>
            <a:off x="1761570" y="3131101"/>
            <a:ext cx="5621012" cy="646603"/>
            <a:chOff x="881569" y="3131101"/>
            <a:chExt cx="5621012" cy="646603"/>
          </a:xfrm>
        </p:grpSpPr>
        <p:grpSp>
          <p:nvGrpSpPr>
            <p:cNvPr id="3089" name="Google Shape;3089;g1f5d965ad35_0_3099"/>
            <p:cNvGrpSpPr/>
            <p:nvPr/>
          </p:nvGrpSpPr>
          <p:grpSpPr>
            <a:xfrm>
              <a:off x="881569" y="3131101"/>
              <a:ext cx="397940" cy="646603"/>
              <a:chOff x="1400848" y="1624076"/>
              <a:chExt cx="560401" cy="910580"/>
            </a:xfrm>
          </p:grpSpPr>
          <p:grpSp>
            <p:nvGrpSpPr>
              <p:cNvPr id="3090" name="Google Shape;3090;g1f5d965ad35_0_3099"/>
              <p:cNvGrpSpPr/>
              <p:nvPr/>
            </p:nvGrpSpPr>
            <p:grpSpPr>
              <a:xfrm>
                <a:off x="1400848" y="1624076"/>
                <a:ext cx="560401" cy="825182"/>
                <a:chOff x="1342860" y="1647676"/>
                <a:chExt cx="560401" cy="825182"/>
              </a:xfrm>
            </p:grpSpPr>
            <p:sp>
              <p:nvSpPr>
                <p:cNvPr id="3091" name="Google Shape;3091;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92" name="Google Shape;3092;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93" name="Google Shape;3093;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094" name="Google Shape;3094;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5" name="Google Shape;3095;g1f5d965ad35_0_3099"/>
            <p:cNvGrpSpPr/>
            <p:nvPr/>
          </p:nvGrpSpPr>
          <p:grpSpPr>
            <a:xfrm>
              <a:off x="2622593" y="3131101"/>
              <a:ext cx="397940" cy="646603"/>
              <a:chOff x="1400848" y="1624076"/>
              <a:chExt cx="560401" cy="910580"/>
            </a:xfrm>
          </p:grpSpPr>
          <p:grpSp>
            <p:nvGrpSpPr>
              <p:cNvPr id="3096" name="Google Shape;3096;g1f5d965ad35_0_3099"/>
              <p:cNvGrpSpPr/>
              <p:nvPr/>
            </p:nvGrpSpPr>
            <p:grpSpPr>
              <a:xfrm>
                <a:off x="1400848" y="1624076"/>
                <a:ext cx="560401" cy="825182"/>
                <a:chOff x="1342860" y="1647676"/>
                <a:chExt cx="560401" cy="825182"/>
              </a:xfrm>
            </p:grpSpPr>
            <p:sp>
              <p:nvSpPr>
                <p:cNvPr id="3097" name="Google Shape;3097;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98" name="Google Shape;3098;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099" name="Google Shape;3099;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0" name="Google Shape;3100;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01" name="Google Shape;3101;g1f5d965ad35_0_3099"/>
            <p:cNvGrpSpPr/>
            <p:nvPr/>
          </p:nvGrpSpPr>
          <p:grpSpPr>
            <a:xfrm>
              <a:off x="4363617" y="3131101"/>
              <a:ext cx="397940" cy="646603"/>
              <a:chOff x="1400848" y="1624076"/>
              <a:chExt cx="560401" cy="910580"/>
            </a:xfrm>
          </p:grpSpPr>
          <p:grpSp>
            <p:nvGrpSpPr>
              <p:cNvPr id="3102" name="Google Shape;3102;g1f5d965ad35_0_3099"/>
              <p:cNvGrpSpPr/>
              <p:nvPr/>
            </p:nvGrpSpPr>
            <p:grpSpPr>
              <a:xfrm>
                <a:off x="1400848" y="1624076"/>
                <a:ext cx="560401" cy="825182"/>
                <a:chOff x="1342860" y="1647676"/>
                <a:chExt cx="560401" cy="825182"/>
              </a:xfrm>
            </p:grpSpPr>
            <p:sp>
              <p:nvSpPr>
                <p:cNvPr id="3103" name="Google Shape;3103;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04" name="Google Shape;3104;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05" name="Google Shape;3105;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06" name="Google Shape;3106;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07" name="Google Shape;3107;g1f5d965ad35_0_3099"/>
            <p:cNvGrpSpPr/>
            <p:nvPr/>
          </p:nvGrpSpPr>
          <p:grpSpPr>
            <a:xfrm>
              <a:off x="6104641" y="3131101"/>
              <a:ext cx="397940" cy="646603"/>
              <a:chOff x="1400848" y="1624076"/>
              <a:chExt cx="560401" cy="910580"/>
            </a:xfrm>
          </p:grpSpPr>
          <p:grpSp>
            <p:nvGrpSpPr>
              <p:cNvPr id="3108" name="Google Shape;3108;g1f5d965ad35_0_3099"/>
              <p:cNvGrpSpPr/>
              <p:nvPr/>
            </p:nvGrpSpPr>
            <p:grpSpPr>
              <a:xfrm>
                <a:off x="1400848" y="1624076"/>
                <a:ext cx="560401" cy="825182"/>
                <a:chOff x="1342860" y="1647676"/>
                <a:chExt cx="560401" cy="825182"/>
              </a:xfrm>
            </p:grpSpPr>
            <p:sp>
              <p:nvSpPr>
                <p:cNvPr id="3109" name="Google Shape;3109;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0" name="Google Shape;3110;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11" name="Google Shape;3111;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12" name="Google Shape;3112;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113" name="Google Shape;3113;g1f5d965ad35_0_3099"/>
          <p:cNvSpPr txBox="1">
            <a:spLocks noGrp="1"/>
          </p:cNvSpPr>
          <p:nvPr>
            <p:ph type="body" idx="1"/>
          </p:nvPr>
        </p:nvSpPr>
        <p:spPr>
          <a:xfrm>
            <a:off x="1102027"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4" name="Google Shape;3114;g1f5d965ad35_0_3099"/>
          <p:cNvSpPr txBox="1">
            <a:spLocks noGrp="1"/>
          </p:cNvSpPr>
          <p:nvPr>
            <p:ph type="body" idx="2"/>
          </p:nvPr>
        </p:nvSpPr>
        <p:spPr>
          <a:xfrm>
            <a:off x="2843051"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5" name="Google Shape;3115;g1f5d965ad35_0_3099"/>
          <p:cNvSpPr txBox="1">
            <a:spLocks noGrp="1"/>
          </p:cNvSpPr>
          <p:nvPr>
            <p:ph type="body" idx="3"/>
          </p:nvPr>
        </p:nvSpPr>
        <p:spPr>
          <a:xfrm>
            <a:off x="458407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6" name="Google Shape;3116;g1f5d965ad35_0_3099"/>
          <p:cNvSpPr txBox="1">
            <a:spLocks noGrp="1"/>
          </p:cNvSpPr>
          <p:nvPr>
            <p:ph type="body" idx="4"/>
          </p:nvPr>
        </p:nvSpPr>
        <p:spPr>
          <a:xfrm>
            <a:off x="6325099"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117" name="Google Shape;3117;g1f5d965ad35_0_3099"/>
          <p:cNvGrpSpPr/>
          <p:nvPr/>
        </p:nvGrpSpPr>
        <p:grpSpPr>
          <a:xfrm>
            <a:off x="881569" y="1424217"/>
            <a:ext cx="7362037" cy="646603"/>
            <a:chOff x="881569" y="2219454"/>
            <a:chExt cx="7362037" cy="646603"/>
          </a:xfrm>
        </p:grpSpPr>
        <p:grpSp>
          <p:nvGrpSpPr>
            <p:cNvPr id="3118" name="Google Shape;3118;g1f5d965ad35_0_3099"/>
            <p:cNvGrpSpPr/>
            <p:nvPr/>
          </p:nvGrpSpPr>
          <p:grpSpPr>
            <a:xfrm>
              <a:off x="881569" y="2219454"/>
              <a:ext cx="397940" cy="646603"/>
              <a:chOff x="1400848" y="1624076"/>
              <a:chExt cx="560401" cy="910580"/>
            </a:xfrm>
          </p:grpSpPr>
          <p:grpSp>
            <p:nvGrpSpPr>
              <p:cNvPr id="3119" name="Google Shape;3119;g1f5d965ad35_0_3099"/>
              <p:cNvGrpSpPr/>
              <p:nvPr/>
            </p:nvGrpSpPr>
            <p:grpSpPr>
              <a:xfrm>
                <a:off x="1400848" y="1624076"/>
                <a:ext cx="560401" cy="825182"/>
                <a:chOff x="1342860" y="1647676"/>
                <a:chExt cx="560401" cy="825182"/>
              </a:xfrm>
            </p:grpSpPr>
            <p:sp>
              <p:nvSpPr>
                <p:cNvPr id="3120" name="Google Shape;3120;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21" name="Google Shape;3121;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22" name="Google Shape;3122;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3" name="Google Shape;3123;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24" name="Google Shape;3124;g1f5d965ad35_0_3099"/>
            <p:cNvGrpSpPr/>
            <p:nvPr/>
          </p:nvGrpSpPr>
          <p:grpSpPr>
            <a:xfrm>
              <a:off x="2622593" y="2219454"/>
              <a:ext cx="397940" cy="646603"/>
              <a:chOff x="1400848" y="1624076"/>
              <a:chExt cx="560401" cy="910580"/>
            </a:xfrm>
          </p:grpSpPr>
          <p:grpSp>
            <p:nvGrpSpPr>
              <p:cNvPr id="3125" name="Google Shape;3125;g1f5d965ad35_0_3099"/>
              <p:cNvGrpSpPr/>
              <p:nvPr/>
            </p:nvGrpSpPr>
            <p:grpSpPr>
              <a:xfrm>
                <a:off x="1400848" y="1624076"/>
                <a:ext cx="560401" cy="825182"/>
                <a:chOff x="1342860" y="1647676"/>
                <a:chExt cx="560401" cy="825182"/>
              </a:xfrm>
            </p:grpSpPr>
            <p:sp>
              <p:nvSpPr>
                <p:cNvPr id="3126" name="Google Shape;3126;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27" name="Google Shape;3127;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28" name="Google Shape;3128;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29" name="Google Shape;3129;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30" name="Google Shape;3130;g1f5d965ad35_0_3099"/>
            <p:cNvGrpSpPr/>
            <p:nvPr/>
          </p:nvGrpSpPr>
          <p:grpSpPr>
            <a:xfrm>
              <a:off x="4363617" y="2219454"/>
              <a:ext cx="397940" cy="646603"/>
              <a:chOff x="1400848" y="1624076"/>
              <a:chExt cx="560401" cy="910580"/>
            </a:xfrm>
          </p:grpSpPr>
          <p:grpSp>
            <p:nvGrpSpPr>
              <p:cNvPr id="3131" name="Google Shape;3131;g1f5d965ad35_0_3099"/>
              <p:cNvGrpSpPr/>
              <p:nvPr/>
            </p:nvGrpSpPr>
            <p:grpSpPr>
              <a:xfrm>
                <a:off x="1400848" y="1624076"/>
                <a:ext cx="560401" cy="825182"/>
                <a:chOff x="1342860" y="1647676"/>
                <a:chExt cx="560401" cy="825182"/>
              </a:xfrm>
            </p:grpSpPr>
            <p:sp>
              <p:nvSpPr>
                <p:cNvPr id="3132" name="Google Shape;3132;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33" name="Google Shape;3133;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34" name="Google Shape;3134;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35" name="Google Shape;3135;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36" name="Google Shape;3136;g1f5d965ad35_0_3099"/>
            <p:cNvGrpSpPr/>
            <p:nvPr/>
          </p:nvGrpSpPr>
          <p:grpSpPr>
            <a:xfrm>
              <a:off x="6104641" y="2219454"/>
              <a:ext cx="397940" cy="646603"/>
              <a:chOff x="1400848" y="1624076"/>
              <a:chExt cx="560401" cy="910580"/>
            </a:xfrm>
          </p:grpSpPr>
          <p:grpSp>
            <p:nvGrpSpPr>
              <p:cNvPr id="3137" name="Google Shape;3137;g1f5d965ad35_0_3099"/>
              <p:cNvGrpSpPr/>
              <p:nvPr/>
            </p:nvGrpSpPr>
            <p:grpSpPr>
              <a:xfrm>
                <a:off x="1400848" y="1624076"/>
                <a:ext cx="560401" cy="825182"/>
                <a:chOff x="1342860" y="1647676"/>
                <a:chExt cx="560401" cy="825182"/>
              </a:xfrm>
            </p:grpSpPr>
            <p:sp>
              <p:nvSpPr>
                <p:cNvPr id="3138" name="Google Shape;3138;g1f5d965ad35_0_3099"/>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39" name="Google Shape;3139;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0" name="Google Shape;3140;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1" name="Google Shape;3141;g1f5d965ad35_0_3099"/>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42" name="Google Shape;3142;g1f5d965ad35_0_3099"/>
            <p:cNvGrpSpPr/>
            <p:nvPr/>
          </p:nvGrpSpPr>
          <p:grpSpPr>
            <a:xfrm>
              <a:off x="7845666" y="2219454"/>
              <a:ext cx="397940" cy="646603"/>
              <a:chOff x="1400848" y="1624076"/>
              <a:chExt cx="560401" cy="910580"/>
            </a:xfrm>
          </p:grpSpPr>
          <p:grpSp>
            <p:nvGrpSpPr>
              <p:cNvPr id="3143" name="Google Shape;3143;g1f5d965ad35_0_3099"/>
              <p:cNvGrpSpPr/>
              <p:nvPr/>
            </p:nvGrpSpPr>
            <p:grpSpPr>
              <a:xfrm>
                <a:off x="1400848" y="1624076"/>
                <a:ext cx="560401" cy="825182"/>
                <a:chOff x="1342860" y="1647676"/>
                <a:chExt cx="560401" cy="825182"/>
              </a:xfrm>
            </p:grpSpPr>
            <p:sp>
              <p:nvSpPr>
                <p:cNvPr id="3144" name="Google Shape;3144;g1f5d965ad35_0_3099"/>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45" name="Google Shape;3145;g1f5d965ad35_0_3099"/>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46" name="Google Shape;3146;g1f5d965ad35_0_3099"/>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47" name="Google Shape;3147;g1f5d965ad35_0_3099"/>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148" name="Google Shape;3148;g1f5d965ad35_0_3099"/>
          <p:cNvSpPr txBox="1">
            <a:spLocks noGrp="1"/>
          </p:cNvSpPr>
          <p:nvPr>
            <p:ph type="body" idx="5"/>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9" name="Google Shape;3149;g1f5d965ad35_0_3099"/>
          <p:cNvSpPr txBox="1">
            <a:spLocks noGrp="1"/>
          </p:cNvSpPr>
          <p:nvPr>
            <p:ph type="body" idx="6"/>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0" name="Google Shape;3150;g1f5d965ad35_0_3099"/>
          <p:cNvSpPr txBox="1">
            <a:spLocks noGrp="1"/>
          </p:cNvSpPr>
          <p:nvPr>
            <p:ph type="body" idx="7"/>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1" name="Google Shape;3151;g1f5d965ad35_0_3099"/>
          <p:cNvSpPr txBox="1">
            <a:spLocks noGrp="1"/>
          </p:cNvSpPr>
          <p:nvPr>
            <p:ph type="body" idx="8"/>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2" name="Google Shape;3152;g1f5d965ad35_0_3099"/>
          <p:cNvSpPr txBox="1">
            <a:spLocks noGrp="1"/>
          </p:cNvSpPr>
          <p:nvPr>
            <p:ph type="body" idx="9"/>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3153"/>
        <p:cNvGrpSpPr/>
        <p:nvPr/>
      </p:nvGrpSpPr>
      <p:grpSpPr>
        <a:xfrm>
          <a:off x="0" y="0"/>
          <a:ext cx="0" cy="0"/>
          <a:chOff x="0" y="0"/>
          <a:chExt cx="0" cy="0"/>
        </a:xfrm>
      </p:grpSpPr>
      <p:pic>
        <p:nvPicPr>
          <p:cNvPr id="3154" name="Google Shape;3154;g1f5d965ad35_0_316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155" name="Google Shape;3155;g1f5d965ad35_0_3168"/>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6" name="Google Shape;3156;g1f5d965ad35_0_3168"/>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57" name="Google Shape;3157;g1f5d965ad35_0_3168"/>
          <p:cNvGrpSpPr/>
          <p:nvPr/>
        </p:nvGrpSpPr>
        <p:grpSpPr>
          <a:xfrm>
            <a:off x="881569" y="3131101"/>
            <a:ext cx="7362037" cy="646603"/>
            <a:chOff x="881569" y="2219454"/>
            <a:chExt cx="7362037" cy="646603"/>
          </a:xfrm>
        </p:grpSpPr>
        <p:grpSp>
          <p:nvGrpSpPr>
            <p:cNvPr id="3158" name="Google Shape;3158;g1f5d965ad35_0_3168"/>
            <p:cNvGrpSpPr/>
            <p:nvPr/>
          </p:nvGrpSpPr>
          <p:grpSpPr>
            <a:xfrm>
              <a:off x="881569" y="2219454"/>
              <a:ext cx="397940" cy="646603"/>
              <a:chOff x="1400848" y="1624076"/>
              <a:chExt cx="560401" cy="910580"/>
            </a:xfrm>
          </p:grpSpPr>
          <p:grpSp>
            <p:nvGrpSpPr>
              <p:cNvPr id="3159" name="Google Shape;3159;g1f5d965ad35_0_3168"/>
              <p:cNvGrpSpPr/>
              <p:nvPr/>
            </p:nvGrpSpPr>
            <p:grpSpPr>
              <a:xfrm>
                <a:off x="1400848" y="1624076"/>
                <a:ext cx="560401" cy="825182"/>
                <a:chOff x="1342860" y="1647676"/>
                <a:chExt cx="560401" cy="825182"/>
              </a:xfrm>
            </p:grpSpPr>
            <p:sp>
              <p:nvSpPr>
                <p:cNvPr id="3160" name="Google Shape;3160;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61" name="Google Shape;316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62" name="Google Shape;316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3" name="Google Shape;3163;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64" name="Google Shape;3164;g1f5d965ad35_0_3168"/>
            <p:cNvGrpSpPr/>
            <p:nvPr/>
          </p:nvGrpSpPr>
          <p:grpSpPr>
            <a:xfrm>
              <a:off x="2622593" y="2219454"/>
              <a:ext cx="397940" cy="646603"/>
              <a:chOff x="1400848" y="1624076"/>
              <a:chExt cx="560401" cy="910580"/>
            </a:xfrm>
          </p:grpSpPr>
          <p:grpSp>
            <p:nvGrpSpPr>
              <p:cNvPr id="3165" name="Google Shape;3165;g1f5d965ad35_0_3168"/>
              <p:cNvGrpSpPr/>
              <p:nvPr/>
            </p:nvGrpSpPr>
            <p:grpSpPr>
              <a:xfrm>
                <a:off x="1400848" y="1624076"/>
                <a:ext cx="560401" cy="825182"/>
                <a:chOff x="1342860" y="1647676"/>
                <a:chExt cx="560401" cy="825182"/>
              </a:xfrm>
            </p:grpSpPr>
            <p:sp>
              <p:nvSpPr>
                <p:cNvPr id="3166" name="Google Shape;316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67" name="Google Shape;316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68" name="Google Shape;316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69" name="Google Shape;316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70" name="Google Shape;3170;g1f5d965ad35_0_3168"/>
            <p:cNvGrpSpPr/>
            <p:nvPr/>
          </p:nvGrpSpPr>
          <p:grpSpPr>
            <a:xfrm>
              <a:off x="4363617" y="2219454"/>
              <a:ext cx="397940" cy="646603"/>
              <a:chOff x="1400848" y="1624076"/>
              <a:chExt cx="560401" cy="910580"/>
            </a:xfrm>
          </p:grpSpPr>
          <p:grpSp>
            <p:nvGrpSpPr>
              <p:cNvPr id="3171" name="Google Shape;3171;g1f5d965ad35_0_3168"/>
              <p:cNvGrpSpPr/>
              <p:nvPr/>
            </p:nvGrpSpPr>
            <p:grpSpPr>
              <a:xfrm>
                <a:off x="1400848" y="1624076"/>
                <a:ext cx="560401" cy="825182"/>
                <a:chOff x="1342860" y="1647676"/>
                <a:chExt cx="560401" cy="825182"/>
              </a:xfrm>
            </p:grpSpPr>
            <p:sp>
              <p:nvSpPr>
                <p:cNvPr id="3172" name="Google Shape;317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73" name="Google Shape;317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74" name="Google Shape;317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75" name="Google Shape;317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76" name="Google Shape;3176;g1f5d965ad35_0_3168"/>
            <p:cNvGrpSpPr/>
            <p:nvPr/>
          </p:nvGrpSpPr>
          <p:grpSpPr>
            <a:xfrm>
              <a:off x="6104641" y="2219454"/>
              <a:ext cx="397940" cy="646603"/>
              <a:chOff x="1400848" y="1624076"/>
              <a:chExt cx="560401" cy="910580"/>
            </a:xfrm>
          </p:grpSpPr>
          <p:grpSp>
            <p:nvGrpSpPr>
              <p:cNvPr id="3177" name="Google Shape;3177;g1f5d965ad35_0_3168"/>
              <p:cNvGrpSpPr/>
              <p:nvPr/>
            </p:nvGrpSpPr>
            <p:grpSpPr>
              <a:xfrm>
                <a:off x="1400848" y="1624076"/>
                <a:ext cx="560401" cy="825182"/>
                <a:chOff x="1342860" y="1647676"/>
                <a:chExt cx="560401" cy="825182"/>
              </a:xfrm>
            </p:grpSpPr>
            <p:sp>
              <p:nvSpPr>
                <p:cNvPr id="3178" name="Google Shape;317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79" name="Google Shape;317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80" name="Google Shape;318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1" name="Google Shape;318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182" name="Google Shape;3182;g1f5d965ad35_0_3168"/>
            <p:cNvGrpSpPr/>
            <p:nvPr/>
          </p:nvGrpSpPr>
          <p:grpSpPr>
            <a:xfrm>
              <a:off x="7845666" y="2219454"/>
              <a:ext cx="397940" cy="646603"/>
              <a:chOff x="1400848" y="1624076"/>
              <a:chExt cx="560401" cy="910580"/>
            </a:xfrm>
          </p:grpSpPr>
          <p:grpSp>
            <p:nvGrpSpPr>
              <p:cNvPr id="3183" name="Google Shape;3183;g1f5d965ad35_0_3168"/>
              <p:cNvGrpSpPr/>
              <p:nvPr/>
            </p:nvGrpSpPr>
            <p:grpSpPr>
              <a:xfrm>
                <a:off x="1400848" y="1624076"/>
                <a:ext cx="560401" cy="825182"/>
                <a:chOff x="1342860" y="1647676"/>
                <a:chExt cx="560401" cy="825182"/>
              </a:xfrm>
            </p:grpSpPr>
            <p:sp>
              <p:nvSpPr>
                <p:cNvPr id="3184" name="Google Shape;318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85" name="Google Shape;318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86" name="Google Shape;318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87" name="Google Shape;318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188" name="Google Shape;3188;g1f5d965ad35_0_3168"/>
          <p:cNvSpPr txBox="1">
            <a:spLocks noGrp="1"/>
          </p:cNvSpPr>
          <p:nvPr>
            <p:ph type="body" idx="1"/>
          </p:nvPr>
        </p:nvSpPr>
        <p:spPr>
          <a:xfrm>
            <a:off x="223088"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9" name="Google Shape;3189;g1f5d965ad35_0_3168"/>
          <p:cNvSpPr txBox="1">
            <a:spLocks noGrp="1"/>
          </p:cNvSpPr>
          <p:nvPr>
            <p:ph type="body" idx="2"/>
          </p:nvPr>
        </p:nvSpPr>
        <p:spPr>
          <a:xfrm>
            <a:off x="1964112"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0" name="Google Shape;3190;g1f5d965ad35_0_3168"/>
          <p:cNvSpPr txBox="1">
            <a:spLocks noGrp="1"/>
          </p:cNvSpPr>
          <p:nvPr>
            <p:ph type="body" idx="3"/>
          </p:nvPr>
        </p:nvSpPr>
        <p:spPr>
          <a:xfrm>
            <a:off x="3705136"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1" name="Google Shape;3191;g1f5d965ad35_0_3168"/>
          <p:cNvSpPr txBox="1">
            <a:spLocks noGrp="1"/>
          </p:cNvSpPr>
          <p:nvPr>
            <p:ph type="body" idx="4"/>
          </p:nvPr>
        </p:nvSpPr>
        <p:spPr>
          <a:xfrm>
            <a:off x="5446160"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2" name="Google Shape;3192;g1f5d965ad35_0_3168"/>
          <p:cNvSpPr txBox="1">
            <a:spLocks noGrp="1"/>
          </p:cNvSpPr>
          <p:nvPr>
            <p:ph type="body" idx="5"/>
          </p:nvPr>
        </p:nvSpPr>
        <p:spPr>
          <a:xfrm>
            <a:off x="7187185" y="3913557"/>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193" name="Google Shape;3193;g1f5d965ad35_0_3168"/>
          <p:cNvGrpSpPr/>
          <p:nvPr/>
        </p:nvGrpSpPr>
        <p:grpSpPr>
          <a:xfrm>
            <a:off x="881569" y="1424217"/>
            <a:ext cx="7362037" cy="646603"/>
            <a:chOff x="881569" y="2219454"/>
            <a:chExt cx="7362037" cy="646603"/>
          </a:xfrm>
        </p:grpSpPr>
        <p:grpSp>
          <p:nvGrpSpPr>
            <p:cNvPr id="3194" name="Google Shape;3194;g1f5d965ad35_0_3168"/>
            <p:cNvGrpSpPr/>
            <p:nvPr/>
          </p:nvGrpSpPr>
          <p:grpSpPr>
            <a:xfrm>
              <a:off x="881569" y="2219454"/>
              <a:ext cx="397940" cy="646603"/>
              <a:chOff x="1400848" y="1624076"/>
              <a:chExt cx="560401" cy="910580"/>
            </a:xfrm>
          </p:grpSpPr>
          <p:grpSp>
            <p:nvGrpSpPr>
              <p:cNvPr id="3195" name="Google Shape;3195;g1f5d965ad35_0_3168"/>
              <p:cNvGrpSpPr/>
              <p:nvPr/>
            </p:nvGrpSpPr>
            <p:grpSpPr>
              <a:xfrm>
                <a:off x="1400848" y="1624076"/>
                <a:ext cx="560401" cy="825182"/>
                <a:chOff x="1342860" y="1647676"/>
                <a:chExt cx="560401" cy="825182"/>
              </a:xfrm>
            </p:grpSpPr>
            <p:sp>
              <p:nvSpPr>
                <p:cNvPr id="3196" name="Google Shape;3196;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97" name="Google Shape;3197;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198" name="Google Shape;3198;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199" name="Google Shape;3199;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00" name="Google Shape;3200;g1f5d965ad35_0_3168"/>
            <p:cNvGrpSpPr/>
            <p:nvPr/>
          </p:nvGrpSpPr>
          <p:grpSpPr>
            <a:xfrm>
              <a:off x="2622593" y="2219454"/>
              <a:ext cx="397940" cy="646603"/>
              <a:chOff x="1400848" y="1624076"/>
              <a:chExt cx="560401" cy="910580"/>
            </a:xfrm>
          </p:grpSpPr>
          <p:grpSp>
            <p:nvGrpSpPr>
              <p:cNvPr id="3201" name="Google Shape;3201;g1f5d965ad35_0_3168"/>
              <p:cNvGrpSpPr/>
              <p:nvPr/>
            </p:nvGrpSpPr>
            <p:grpSpPr>
              <a:xfrm>
                <a:off x="1400848" y="1624076"/>
                <a:ext cx="560401" cy="825182"/>
                <a:chOff x="1342860" y="1647676"/>
                <a:chExt cx="560401" cy="825182"/>
              </a:xfrm>
            </p:grpSpPr>
            <p:sp>
              <p:nvSpPr>
                <p:cNvPr id="3202" name="Google Shape;3202;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03" name="Google Shape;3203;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04" name="Google Shape;3204;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05" name="Google Shape;3205;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06" name="Google Shape;3206;g1f5d965ad35_0_3168"/>
            <p:cNvGrpSpPr/>
            <p:nvPr/>
          </p:nvGrpSpPr>
          <p:grpSpPr>
            <a:xfrm>
              <a:off x="4363617" y="2219454"/>
              <a:ext cx="397940" cy="646603"/>
              <a:chOff x="1400848" y="1624076"/>
              <a:chExt cx="560401" cy="910580"/>
            </a:xfrm>
          </p:grpSpPr>
          <p:grpSp>
            <p:nvGrpSpPr>
              <p:cNvPr id="3207" name="Google Shape;3207;g1f5d965ad35_0_3168"/>
              <p:cNvGrpSpPr/>
              <p:nvPr/>
            </p:nvGrpSpPr>
            <p:grpSpPr>
              <a:xfrm>
                <a:off x="1400848" y="1624076"/>
                <a:ext cx="560401" cy="825182"/>
                <a:chOff x="1342860" y="1647676"/>
                <a:chExt cx="560401" cy="825182"/>
              </a:xfrm>
            </p:grpSpPr>
            <p:sp>
              <p:nvSpPr>
                <p:cNvPr id="3208" name="Google Shape;3208;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09" name="Google Shape;3209;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10" name="Google Shape;3210;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1" name="Google Shape;3211;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12" name="Google Shape;3212;g1f5d965ad35_0_3168"/>
            <p:cNvGrpSpPr/>
            <p:nvPr/>
          </p:nvGrpSpPr>
          <p:grpSpPr>
            <a:xfrm>
              <a:off x="6104641" y="2219454"/>
              <a:ext cx="397940" cy="646603"/>
              <a:chOff x="1400848" y="1624076"/>
              <a:chExt cx="560401" cy="910580"/>
            </a:xfrm>
          </p:grpSpPr>
          <p:grpSp>
            <p:nvGrpSpPr>
              <p:cNvPr id="3213" name="Google Shape;3213;g1f5d965ad35_0_3168"/>
              <p:cNvGrpSpPr/>
              <p:nvPr/>
            </p:nvGrpSpPr>
            <p:grpSpPr>
              <a:xfrm>
                <a:off x="1400848" y="1624076"/>
                <a:ext cx="560401" cy="825182"/>
                <a:chOff x="1342860" y="1647676"/>
                <a:chExt cx="560401" cy="825182"/>
              </a:xfrm>
            </p:grpSpPr>
            <p:sp>
              <p:nvSpPr>
                <p:cNvPr id="3214" name="Google Shape;3214;g1f5d965ad35_0_3168"/>
                <p:cNvSpPr/>
                <p:nvPr/>
              </p:nvSpPr>
              <p:spPr>
                <a:xfrm rot="2700000">
                  <a:off x="1424929" y="1729745"/>
                  <a:ext cx="396263" cy="396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15" name="Google Shape;3215;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16" name="Google Shape;3216;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17" name="Google Shape;3217;g1f5d965ad35_0_3168"/>
              <p:cNvSpPr/>
              <p:nvPr/>
            </p:nvSpPr>
            <p:spPr>
              <a:xfrm rot="2700000">
                <a:off x="1559921" y="1891829"/>
                <a:ext cx="242255" cy="242255"/>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18" name="Google Shape;3218;g1f5d965ad35_0_3168"/>
            <p:cNvGrpSpPr/>
            <p:nvPr/>
          </p:nvGrpSpPr>
          <p:grpSpPr>
            <a:xfrm>
              <a:off x="7845666" y="2219454"/>
              <a:ext cx="397940" cy="646603"/>
              <a:chOff x="1400848" y="1624076"/>
              <a:chExt cx="560401" cy="910580"/>
            </a:xfrm>
          </p:grpSpPr>
          <p:grpSp>
            <p:nvGrpSpPr>
              <p:cNvPr id="3219" name="Google Shape;3219;g1f5d965ad35_0_3168"/>
              <p:cNvGrpSpPr/>
              <p:nvPr/>
            </p:nvGrpSpPr>
            <p:grpSpPr>
              <a:xfrm>
                <a:off x="1400848" y="1624076"/>
                <a:ext cx="560401" cy="825182"/>
                <a:chOff x="1342860" y="1647676"/>
                <a:chExt cx="560401" cy="825182"/>
              </a:xfrm>
            </p:grpSpPr>
            <p:sp>
              <p:nvSpPr>
                <p:cNvPr id="3220" name="Google Shape;3220;g1f5d965ad35_0_3168"/>
                <p:cNvSpPr/>
                <p:nvPr/>
              </p:nvSpPr>
              <p:spPr>
                <a:xfrm rot="2700000">
                  <a:off x="1424929" y="1729745"/>
                  <a:ext cx="396263" cy="39626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21" name="Google Shape;3221;g1f5d965ad35_0_3168"/>
                <p:cNvSpPr/>
                <p:nvPr/>
              </p:nvSpPr>
              <p:spPr>
                <a:xfrm rot="2700000">
                  <a:off x="1424929" y="1994526"/>
                  <a:ext cx="396263" cy="3962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3222" name="Google Shape;3222;g1f5d965ad35_0_3168"/>
              <p:cNvCxnSpPr/>
              <p:nvPr/>
            </p:nvCxnSpPr>
            <p:spPr>
              <a:xfrm>
                <a:off x="1681048" y="1841656"/>
                <a:ext cx="0" cy="693000"/>
              </a:xfrm>
              <a:prstGeom prst="straightConnector1">
                <a:avLst/>
              </a:prstGeom>
              <a:noFill/>
              <a:ln w="9525" cap="flat" cmpd="sng">
                <a:solidFill>
                  <a:srgbClr val="BFBFBF"/>
                </a:solidFill>
                <a:prstDash val="solid"/>
                <a:round/>
                <a:headEnd type="none" w="sm" len="sm"/>
                <a:tailEnd type="triangle" w="med" len="med"/>
              </a:ln>
            </p:spPr>
          </p:cxnSp>
          <p:sp>
            <p:nvSpPr>
              <p:cNvPr id="3223" name="Google Shape;3223;g1f5d965ad35_0_3168"/>
              <p:cNvSpPr/>
              <p:nvPr/>
            </p:nvSpPr>
            <p:spPr>
              <a:xfrm rot="2700000">
                <a:off x="1559921" y="1891829"/>
                <a:ext cx="242255" cy="242255"/>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224" name="Google Shape;3224;g1f5d965ad35_0_3168"/>
          <p:cNvSpPr txBox="1">
            <a:spLocks noGrp="1"/>
          </p:cNvSpPr>
          <p:nvPr>
            <p:ph type="body" idx="6"/>
          </p:nvPr>
        </p:nvSpPr>
        <p:spPr>
          <a:xfrm>
            <a:off x="223088"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25" name="Google Shape;3225;g1f5d965ad35_0_3168"/>
          <p:cNvSpPr txBox="1">
            <a:spLocks noGrp="1"/>
          </p:cNvSpPr>
          <p:nvPr>
            <p:ph type="body" idx="7"/>
          </p:nvPr>
        </p:nvSpPr>
        <p:spPr>
          <a:xfrm>
            <a:off x="1964112"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26" name="Google Shape;3226;g1f5d965ad35_0_3168"/>
          <p:cNvSpPr txBox="1">
            <a:spLocks noGrp="1"/>
          </p:cNvSpPr>
          <p:nvPr>
            <p:ph type="body" idx="8"/>
          </p:nvPr>
        </p:nvSpPr>
        <p:spPr>
          <a:xfrm>
            <a:off x="3705136"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27" name="Google Shape;3227;g1f5d965ad35_0_3168"/>
          <p:cNvSpPr txBox="1">
            <a:spLocks noGrp="1"/>
          </p:cNvSpPr>
          <p:nvPr>
            <p:ph type="body" idx="9"/>
          </p:nvPr>
        </p:nvSpPr>
        <p:spPr>
          <a:xfrm>
            <a:off x="5446160"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28" name="Google Shape;3228;g1f5d965ad35_0_3168"/>
          <p:cNvSpPr txBox="1">
            <a:spLocks noGrp="1"/>
          </p:cNvSpPr>
          <p:nvPr>
            <p:ph type="body" idx="13"/>
          </p:nvPr>
        </p:nvSpPr>
        <p:spPr>
          <a:xfrm>
            <a:off x="7187185" y="2206673"/>
            <a:ext cx="1714800" cy="320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3229"/>
        <p:cNvGrpSpPr/>
        <p:nvPr/>
      </p:nvGrpSpPr>
      <p:grpSpPr>
        <a:xfrm>
          <a:off x="0" y="0"/>
          <a:ext cx="0" cy="0"/>
          <a:chOff x="0" y="0"/>
          <a:chExt cx="0" cy="0"/>
        </a:xfrm>
      </p:grpSpPr>
      <p:pic>
        <p:nvPicPr>
          <p:cNvPr id="3230" name="Google Shape;3230;g1f5d965ad35_0_3244"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31" name="Google Shape;3231;g1f5d965ad35_0_3244"/>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32" name="Google Shape;3232;g1f5d965ad35_0_3244"/>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33" name="Google Shape;3233;g1f5d965ad35_0_3244"/>
          <p:cNvGrpSpPr/>
          <p:nvPr/>
        </p:nvGrpSpPr>
        <p:grpSpPr>
          <a:xfrm>
            <a:off x="2805107" y="1224942"/>
            <a:ext cx="3533760" cy="3185215"/>
            <a:chOff x="2801099" y="1114414"/>
            <a:chExt cx="3533760" cy="3185215"/>
          </a:xfrm>
        </p:grpSpPr>
        <p:grpSp>
          <p:nvGrpSpPr>
            <p:cNvPr id="3234" name="Google Shape;3234;g1f5d965ad35_0_3244"/>
            <p:cNvGrpSpPr/>
            <p:nvPr/>
          </p:nvGrpSpPr>
          <p:grpSpPr>
            <a:xfrm>
              <a:off x="2801099" y="1228944"/>
              <a:ext cx="3533760" cy="2955860"/>
              <a:chOff x="2801099" y="1066147"/>
              <a:chExt cx="3533760" cy="2955860"/>
            </a:xfrm>
          </p:grpSpPr>
          <p:grpSp>
            <p:nvGrpSpPr>
              <p:cNvPr id="3235" name="Google Shape;3235;g1f5d965ad35_0_3244"/>
              <p:cNvGrpSpPr/>
              <p:nvPr/>
            </p:nvGrpSpPr>
            <p:grpSpPr>
              <a:xfrm>
                <a:off x="6252959" y="1066147"/>
                <a:ext cx="81900" cy="2955860"/>
                <a:chOff x="6252959" y="1066147"/>
                <a:chExt cx="81900" cy="2955860"/>
              </a:xfrm>
            </p:grpSpPr>
            <p:sp>
              <p:nvSpPr>
                <p:cNvPr id="3236" name="Google Shape;3236;g1f5d965ad35_0_3244"/>
                <p:cNvSpPr/>
                <p:nvPr/>
              </p:nvSpPr>
              <p:spPr>
                <a:xfrm>
                  <a:off x="6252959" y="178463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37" name="Google Shape;3237;g1f5d965ad35_0_3244"/>
                <p:cNvSpPr/>
                <p:nvPr/>
              </p:nvSpPr>
              <p:spPr>
                <a:xfrm>
                  <a:off x="625295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38" name="Google Shape;3238;g1f5d965ad35_0_3244"/>
                <p:cNvSpPr/>
                <p:nvPr/>
              </p:nvSpPr>
              <p:spPr>
                <a:xfrm>
                  <a:off x="6252959" y="322161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39" name="Google Shape;3239;g1f5d965ad35_0_3244"/>
                <p:cNvSpPr/>
                <p:nvPr/>
              </p:nvSpPr>
              <p:spPr>
                <a:xfrm>
                  <a:off x="6252959" y="394010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0" name="Google Shape;3240;g1f5d965ad35_0_3244"/>
                <p:cNvSpPr/>
                <p:nvPr/>
              </p:nvSpPr>
              <p:spPr>
                <a:xfrm>
                  <a:off x="6252959" y="106614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41" name="Google Shape;3241;g1f5d965ad35_0_3244"/>
              <p:cNvGrpSpPr/>
              <p:nvPr/>
            </p:nvGrpSpPr>
            <p:grpSpPr>
              <a:xfrm>
                <a:off x="2801099" y="1066147"/>
                <a:ext cx="81900" cy="2955860"/>
                <a:chOff x="2801099" y="1066147"/>
                <a:chExt cx="81900" cy="2955860"/>
              </a:xfrm>
            </p:grpSpPr>
            <p:sp>
              <p:nvSpPr>
                <p:cNvPr id="3242" name="Google Shape;3242;g1f5d965ad35_0_3244"/>
                <p:cNvSpPr/>
                <p:nvPr/>
              </p:nvSpPr>
              <p:spPr>
                <a:xfrm>
                  <a:off x="2801099" y="1784637"/>
                  <a:ext cx="81900" cy="819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3" name="Google Shape;3243;g1f5d965ad35_0_3244"/>
                <p:cNvSpPr/>
                <p:nvPr/>
              </p:nvSpPr>
              <p:spPr>
                <a:xfrm>
                  <a:off x="2801099" y="2503127"/>
                  <a:ext cx="81900" cy="819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4" name="Google Shape;3244;g1f5d965ad35_0_3244"/>
                <p:cNvSpPr/>
                <p:nvPr/>
              </p:nvSpPr>
              <p:spPr>
                <a:xfrm>
                  <a:off x="2801099" y="3221617"/>
                  <a:ext cx="81900" cy="819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5" name="Google Shape;3245;g1f5d965ad35_0_3244"/>
                <p:cNvSpPr/>
                <p:nvPr/>
              </p:nvSpPr>
              <p:spPr>
                <a:xfrm>
                  <a:off x="2801099" y="3940107"/>
                  <a:ext cx="81900" cy="819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46" name="Google Shape;3246;g1f5d965ad35_0_3244"/>
                <p:cNvSpPr/>
                <p:nvPr/>
              </p:nvSpPr>
              <p:spPr>
                <a:xfrm>
                  <a:off x="2801099" y="1066147"/>
                  <a:ext cx="81900" cy="819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3247" name="Google Shape;3247;g1f5d965ad35_0_3244"/>
            <p:cNvGrpSpPr/>
            <p:nvPr/>
          </p:nvGrpSpPr>
          <p:grpSpPr>
            <a:xfrm>
              <a:off x="2975974" y="1114414"/>
              <a:ext cx="3184487" cy="3185215"/>
              <a:chOff x="2908735" y="1068601"/>
              <a:chExt cx="3326530" cy="3327290"/>
            </a:xfrm>
          </p:grpSpPr>
          <p:sp>
            <p:nvSpPr>
              <p:cNvPr id="3248" name="Google Shape;3248;g1f5d965ad35_0_3244"/>
              <p:cNvSpPr/>
              <p:nvPr/>
            </p:nvSpPr>
            <p:spPr>
              <a:xfrm>
                <a:off x="2908735" y="1068601"/>
                <a:ext cx="3326530" cy="3327290"/>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49" name="Google Shape;3249;g1f5d965ad35_0_3244"/>
              <p:cNvSpPr/>
              <p:nvPr/>
            </p:nvSpPr>
            <p:spPr>
              <a:xfrm>
                <a:off x="3510752" y="1490314"/>
                <a:ext cx="1060349" cy="1239952"/>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0" name="Google Shape;3250;g1f5d965ad35_0_3244"/>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1" name="Google Shape;3251;g1f5d965ad35_0_3244"/>
              <p:cNvSpPr/>
              <p:nvPr/>
            </p:nvSpPr>
            <p:spPr>
              <a:xfrm>
                <a:off x="3519391" y="2733867"/>
                <a:ext cx="1051710" cy="1244274"/>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2" name="Google Shape;3252;g1f5d965ad35_0_3244"/>
              <p:cNvSpPr/>
              <p:nvPr/>
            </p:nvSpPr>
            <p:spPr>
              <a:xfrm>
                <a:off x="4162942" y="1398533"/>
                <a:ext cx="806958"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3" name="Google Shape;3253;g1f5d965ad35_0_3244"/>
              <p:cNvSpPr/>
              <p:nvPr/>
            </p:nvSpPr>
            <p:spPr>
              <a:xfrm>
                <a:off x="3264202" y="2732066"/>
                <a:ext cx="1306180" cy="773125"/>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4" name="Google Shape;3254;g1f5d965ad35_0_3244"/>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5" name="Google Shape;3255;g1f5d965ad35_0_3244"/>
              <p:cNvSpPr/>
              <p:nvPr/>
            </p:nvSpPr>
            <p:spPr>
              <a:xfrm>
                <a:off x="4574699" y="2727029"/>
                <a:ext cx="1306900" cy="768807"/>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6" name="Google Shape;3256;g1f5d965ad35_0_3244"/>
              <p:cNvSpPr/>
              <p:nvPr/>
            </p:nvSpPr>
            <p:spPr>
              <a:xfrm>
                <a:off x="4572900" y="1485996"/>
                <a:ext cx="1052789" cy="1244274"/>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7" name="Google Shape;3257;g1f5d965ad35_0_3244"/>
              <p:cNvSpPr/>
              <p:nvPr/>
            </p:nvSpPr>
            <p:spPr>
              <a:xfrm>
                <a:off x="4574699" y="2733147"/>
                <a:ext cx="1059268" cy="1240672"/>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8" name="Google Shape;3258;g1f5d965ad35_0_3244"/>
              <p:cNvSpPr/>
              <p:nvPr/>
            </p:nvSpPr>
            <p:spPr>
              <a:xfrm>
                <a:off x="4174099" y="2733867"/>
                <a:ext cx="807678" cy="1332816"/>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59" name="Google Shape;3259;g1f5d965ad35_0_3244"/>
              <p:cNvSpPr/>
              <p:nvPr/>
            </p:nvSpPr>
            <p:spPr>
              <a:xfrm>
                <a:off x="4369541" y="1554021"/>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0" name="Google Shape;3260;g1f5d965ad35_0_3244"/>
              <p:cNvSpPr/>
              <p:nvPr/>
            </p:nvSpPr>
            <p:spPr>
              <a:xfrm>
                <a:off x="3770260" y="1712390"/>
                <a:ext cx="459988" cy="459269"/>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1" name="Google Shape;3261;g1f5d965ad35_0_3244"/>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2" name="Google Shape;3262;g1f5d965ad35_0_3244"/>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3" name="Google Shape;3263;g1f5d965ad35_0_3244"/>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4" name="Google Shape;3264;g1f5d965ad35_0_3244"/>
              <p:cNvSpPr/>
              <p:nvPr/>
            </p:nvSpPr>
            <p:spPr>
              <a:xfrm>
                <a:off x="4366301" y="3500155"/>
                <a:ext cx="405600" cy="40560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5" name="Google Shape;3265;g1f5d965ad35_0_3244"/>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6" name="Google Shape;3266;g1f5d965ad35_0_3244"/>
              <p:cNvSpPr/>
              <p:nvPr/>
            </p:nvSpPr>
            <p:spPr>
              <a:xfrm>
                <a:off x="5268641" y="2805132"/>
                <a:ext cx="454949" cy="454228"/>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7" name="Google Shape;3267;g1f5d965ad35_0_3244"/>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8" name="Google Shape;3268;g1f5d965ad35_0_3244"/>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69" name="Google Shape;3269;g1f5d965ad35_0_3244"/>
              <p:cNvSpPr/>
              <p:nvPr/>
            </p:nvSpPr>
            <p:spPr>
              <a:xfrm>
                <a:off x="3910179" y="2033807"/>
                <a:ext cx="1323642" cy="1396878"/>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0" name="Google Shape;3270;g1f5d965ad35_0_3244"/>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1" name="Google Shape;3271;g1f5d965ad35_0_3244"/>
              <p:cNvSpPr/>
              <p:nvPr/>
            </p:nvSpPr>
            <p:spPr>
              <a:xfrm>
                <a:off x="4717797" y="2279886"/>
                <a:ext cx="228873"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2" name="Google Shape;3272;g1f5d965ad35_0_3244"/>
              <p:cNvSpPr/>
              <p:nvPr/>
            </p:nvSpPr>
            <p:spPr>
              <a:xfrm>
                <a:off x="4191056" y="2282423"/>
                <a:ext cx="228631" cy="181261"/>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3" name="Google Shape;3273;g1f5d965ad35_0_3244"/>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4" name="Google Shape;3274;g1f5d965ad35_0_3244"/>
              <p:cNvSpPr/>
              <p:nvPr/>
            </p:nvSpPr>
            <p:spPr>
              <a:xfrm>
                <a:off x="4094739" y="2461992"/>
                <a:ext cx="109965" cy="261861"/>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5" name="Google Shape;3275;g1f5d965ad35_0_3244"/>
              <p:cNvSpPr/>
              <p:nvPr/>
            </p:nvSpPr>
            <p:spPr>
              <a:xfrm>
                <a:off x="4938447" y="2741738"/>
                <a:ext cx="110811" cy="258477"/>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6" name="Google Shape;3276;g1f5d965ad35_0_3244"/>
              <p:cNvSpPr/>
              <p:nvPr/>
            </p:nvSpPr>
            <p:spPr>
              <a:xfrm>
                <a:off x="4094742" y="2747174"/>
                <a:ext cx="113108" cy="259323"/>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7" name="Google Shape;3277;g1f5d965ad35_0_3244"/>
              <p:cNvSpPr/>
              <p:nvPr/>
            </p:nvSpPr>
            <p:spPr>
              <a:xfrm>
                <a:off x="4720940" y="3001909"/>
                <a:ext cx="227785" cy="179329"/>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8" name="Google Shape;3278;g1f5d965ad35_0_3244"/>
              <p:cNvSpPr/>
              <p:nvPr/>
            </p:nvSpPr>
            <p:spPr>
              <a:xfrm>
                <a:off x="4193596" y="3003842"/>
                <a:ext cx="231287" cy="179329"/>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3279" name="Google Shape;3279;g1f5d965ad35_0_3244"/>
              <p:cNvSpPr/>
              <p:nvPr/>
            </p:nvSpPr>
            <p:spPr>
              <a:xfrm>
                <a:off x="4437686" y="3157542"/>
                <a:ext cx="269838"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3280" name="Google Shape;3280;g1f5d965ad35_0_3244"/>
          <p:cNvSpPr txBox="1">
            <a:spLocks noGrp="1"/>
          </p:cNvSpPr>
          <p:nvPr>
            <p:ph type="body" idx="1"/>
          </p:nvPr>
        </p:nvSpPr>
        <p:spPr>
          <a:xfrm>
            <a:off x="562709"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1" name="Google Shape;3281;g1f5d965ad35_0_3244"/>
          <p:cNvSpPr txBox="1">
            <a:spLocks noGrp="1"/>
          </p:cNvSpPr>
          <p:nvPr>
            <p:ph type="body" idx="2"/>
          </p:nvPr>
        </p:nvSpPr>
        <p:spPr>
          <a:xfrm>
            <a:off x="562709"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2" name="Google Shape;3282;g1f5d965ad35_0_3244"/>
          <p:cNvSpPr txBox="1">
            <a:spLocks noGrp="1"/>
          </p:cNvSpPr>
          <p:nvPr>
            <p:ph type="body" idx="3"/>
          </p:nvPr>
        </p:nvSpPr>
        <p:spPr>
          <a:xfrm>
            <a:off x="562709"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3" name="Google Shape;3283;g1f5d965ad35_0_3244"/>
          <p:cNvSpPr txBox="1">
            <a:spLocks noGrp="1"/>
          </p:cNvSpPr>
          <p:nvPr>
            <p:ph type="body" idx="4"/>
          </p:nvPr>
        </p:nvSpPr>
        <p:spPr>
          <a:xfrm>
            <a:off x="562709"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4" name="Google Shape;3284;g1f5d965ad35_0_3244"/>
          <p:cNvSpPr txBox="1">
            <a:spLocks noGrp="1"/>
          </p:cNvSpPr>
          <p:nvPr>
            <p:ph type="body" idx="5"/>
          </p:nvPr>
        </p:nvSpPr>
        <p:spPr>
          <a:xfrm>
            <a:off x="562709"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5" name="Google Shape;3285;g1f5d965ad35_0_3244"/>
          <p:cNvSpPr txBox="1">
            <a:spLocks noGrp="1"/>
          </p:cNvSpPr>
          <p:nvPr>
            <p:ph type="body" idx="6"/>
          </p:nvPr>
        </p:nvSpPr>
        <p:spPr>
          <a:xfrm>
            <a:off x="6420898" y="121959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6" name="Google Shape;3286;g1f5d965ad35_0_3244"/>
          <p:cNvSpPr txBox="1">
            <a:spLocks noGrp="1"/>
          </p:cNvSpPr>
          <p:nvPr>
            <p:ph type="body" idx="7"/>
          </p:nvPr>
        </p:nvSpPr>
        <p:spPr>
          <a:xfrm>
            <a:off x="6420898" y="193808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7" name="Google Shape;3287;g1f5d965ad35_0_3244"/>
          <p:cNvSpPr txBox="1">
            <a:spLocks noGrp="1"/>
          </p:cNvSpPr>
          <p:nvPr>
            <p:ph type="body" idx="8"/>
          </p:nvPr>
        </p:nvSpPr>
        <p:spPr>
          <a:xfrm>
            <a:off x="6420898" y="337506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8" name="Google Shape;3288;g1f5d965ad35_0_3244"/>
          <p:cNvSpPr txBox="1">
            <a:spLocks noGrp="1"/>
          </p:cNvSpPr>
          <p:nvPr>
            <p:ph type="body" idx="9"/>
          </p:nvPr>
        </p:nvSpPr>
        <p:spPr>
          <a:xfrm>
            <a:off x="6420898" y="409355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9" name="Google Shape;3289;g1f5d965ad35_0_3244"/>
          <p:cNvSpPr txBox="1">
            <a:spLocks noGrp="1"/>
          </p:cNvSpPr>
          <p:nvPr>
            <p:ph type="body" idx="13"/>
          </p:nvPr>
        </p:nvSpPr>
        <p:spPr>
          <a:xfrm>
            <a:off x="6420898" y="2656573"/>
            <a:ext cx="2158200" cy="320100"/>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3290"/>
        <p:cNvGrpSpPr/>
        <p:nvPr/>
      </p:nvGrpSpPr>
      <p:grpSpPr>
        <a:xfrm>
          <a:off x="0" y="0"/>
          <a:ext cx="0" cy="0"/>
          <a:chOff x="0" y="0"/>
          <a:chExt cx="0" cy="0"/>
        </a:xfrm>
      </p:grpSpPr>
      <p:pic>
        <p:nvPicPr>
          <p:cNvPr id="3291" name="Google Shape;3291;g1f5d965ad35_0_33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292" name="Google Shape;3292;g1f5d965ad35_0_3305"/>
          <p:cNvSpPr txBox="1">
            <a:spLocks noGrp="1"/>
          </p:cNvSpPr>
          <p:nvPr>
            <p:ph type="title"/>
          </p:nvPr>
        </p:nvSpPr>
        <p:spPr>
          <a:xfrm>
            <a:off x="135731" y="202405"/>
            <a:ext cx="7886700" cy="3441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3" name="Google Shape;3293;g1f5d965ad35_0_3305"/>
          <p:cNvSpPr/>
          <p:nvPr/>
        </p:nvSpPr>
        <p:spPr>
          <a:xfrm>
            <a:off x="0" y="202405"/>
            <a:ext cx="135600" cy="3441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3294"/>
        <p:cNvGrpSpPr/>
        <p:nvPr/>
      </p:nvGrpSpPr>
      <p:grpSpPr>
        <a:xfrm>
          <a:off x="0" y="0"/>
          <a:ext cx="0" cy="0"/>
          <a:chOff x="0" y="0"/>
          <a:chExt cx="0" cy="0"/>
        </a:xfrm>
      </p:grpSpPr>
      <p:sp>
        <p:nvSpPr>
          <p:cNvPr id="3295" name="Google Shape;3295;g1f5d965ad35_0_3309"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96" name="Google Shape;3296;g1f5d965ad35_0_3309"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297" name="Google Shape;3297;g1f5d965ad35_0_3309"/>
          <p:cNvGrpSpPr/>
          <p:nvPr/>
        </p:nvGrpSpPr>
        <p:grpSpPr>
          <a:xfrm>
            <a:off x="2263140" y="1653932"/>
            <a:ext cx="4747200" cy="831000"/>
            <a:chOff x="2263140" y="1779657"/>
            <a:chExt cx="4747200" cy="831000"/>
          </a:xfrm>
        </p:grpSpPr>
        <p:cxnSp>
          <p:nvCxnSpPr>
            <p:cNvPr id="3298" name="Google Shape;3298;g1f5d965ad35_0_3309"/>
            <p:cNvCxnSpPr/>
            <p:nvPr/>
          </p:nvCxnSpPr>
          <p:spPr>
            <a:xfrm>
              <a:off x="2263140" y="2042160"/>
              <a:ext cx="4747200" cy="0"/>
            </a:xfrm>
            <a:prstGeom prst="straightConnector1">
              <a:avLst/>
            </a:prstGeom>
            <a:noFill/>
            <a:ln w="19050" cap="flat" cmpd="sng">
              <a:solidFill>
                <a:schemeClr val="lt2"/>
              </a:solidFill>
              <a:prstDash val="solid"/>
              <a:round/>
              <a:headEnd type="none" w="sm" len="sm"/>
              <a:tailEnd type="none" w="sm" len="sm"/>
            </a:ln>
          </p:spPr>
        </p:cxnSp>
        <p:sp>
          <p:nvSpPr>
            <p:cNvPr id="3299" name="Google Shape;3299;g1f5d965ad35_0_3309"/>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3300" name="Google Shape;3300;g1f5d965ad35_0_3309"/>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3301"/>
        <p:cNvGrpSpPr/>
        <p:nvPr/>
      </p:nvGrpSpPr>
      <p:grpSpPr>
        <a:xfrm>
          <a:off x="0" y="0"/>
          <a:ext cx="0" cy="0"/>
          <a:chOff x="0" y="0"/>
          <a:chExt cx="0" cy="0"/>
        </a:xfrm>
      </p:grpSpPr>
      <p:sp>
        <p:nvSpPr>
          <p:cNvPr id="3302" name="Google Shape;3302;g1f5d965ad35_0_3316"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03" name="Google Shape;3303;g1f5d965ad35_0_331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04" name="Google Shape;3304;g1f5d965ad35_0_3316"/>
          <p:cNvGrpSpPr/>
          <p:nvPr/>
        </p:nvGrpSpPr>
        <p:grpSpPr>
          <a:xfrm>
            <a:off x="2263140" y="1653932"/>
            <a:ext cx="4747200" cy="831000"/>
            <a:chOff x="2263140" y="1779657"/>
            <a:chExt cx="4747200" cy="831000"/>
          </a:xfrm>
        </p:grpSpPr>
        <p:cxnSp>
          <p:nvCxnSpPr>
            <p:cNvPr id="3305" name="Google Shape;3305;g1f5d965ad35_0_3316"/>
            <p:cNvCxnSpPr/>
            <p:nvPr/>
          </p:nvCxnSpPr>
          <p:spPr>
            <a:xfrm>
              <a:off x="2263140" y="2042160"/>
              <a:ext cx="4747200" cy="0"/>
            </a:xfrm>
            <a:prstGeom prst="straightConnector1">
              <a:avLst/>
            </a:prstGeom>
            <a:noFill/>
            <a:ln w="19050" cap="flat" cmpd="sng">
              <a:solidFill>
                <a:srgbClr val="50AFE6"/>
              </a:solidFill>
              <a:prstDash val="solid"/>
              <a:round/>
              <a:headEnd type="none" w="sm" len="sm"/>
              <a:tailEnd type="none" w="sm" len="sm"/>
            </a:ln>
          </p:spPr>
        </p:cxnSp>
        <p:sp>
          <p:nvSpPr>
            <p:cNvPr id="3306" name="Google Shape;3306;g1f5d965ad35_0_3316"/>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3307" name="Google Shape;3307;g1f5d965ad35_0_3316"/>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3308"/>
        <p:cNvGrpSpPr/>
        <p:nvPr/>
      </p:nvGrpSpPr>
      <p:grpSpPr>
        <a:xfrm>
          <a:off x="0" y="0"/>
          <a:ext cx="0" cy="0"/>
          <a:chOff x="0" y="0"/>
          <a:chExt cx="0" cy="0"/>
        </a:xfrm>
      </p:grpSpPr>
      <p:sp>
        <p:nvSpPr>
          <p:cNvPr id="3309" name="Google Shape;3309;g1f5d965ad35_0_3323"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10" name="Google Shape;3310;g1f5d965ad35_0_3323"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1" name="Google Shape;3311;g1f5d965ad35_0_3323"/>
          <p:cNvGrpSpPr/>
          <p:nvPr/>
        </p:nvGrpSpPr>
        <p:grpSpPr>
          <a:xfrm>
            <a:off x="2263140" y="1653932"/>
            <a:ext cx="4747200" cy="831000"/>
            <a:chOff x="2263140" y="1779657"/>
            <a:chExt cx="4747200" cy="831000"/>
          </a:xfrm>
        </p:grpSpPr>
        <p:cxnSp>
          <p:nvCxnSpPr>
            <p:cNvPr id="3312" name="Google Shape;3312;g1f5d965ad35_0_3323"/>
            <p:cNvCxnSpPr/>
            <p:nvPr/>
          </p:nvCxnSpPr>
          <p:spPr>
            <a:xfrm>
              <a:off x="2263140" y="2042160"/>
              <a:ext cx="4747200" cy="0"/>
            </a:xfrm>
            <a:prstGeom prst="straightConnector1">
              <a:avLst/>
            </a:prstGeom>
            <a:noFill/>
            <a:ln w="19050" cap="flat" cmpd="sng">
              <a:solidFill>
                <a:schemeClr val="accent2"/>
              </a:solidFill>
              <a:prstDash val="solid"/>
              <a:round/>
              <a:headEnd type="none" w="sm" len="sm"/>
              <a:tailEnd type="none" w="sm" len="sm"/>
            </a:ln>
          </p:spPr>
        </p:cxnSp>
        <p:sp>
          <p:nvSpPr>
            <p:cNvPr id="3313" name="Google Shape;3313;g1f5d965ad35_0_3323"/>
            <p:cNvSpPr txBox="1"/>
            <p:nvPr/>
          </p:nvSpPr>
          <p:spPr>
            <a:xfrm>
              <a:off x="4385310" y="1779657"/>
              <a:ext cx="502800" cy="8310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3314" name="Google Shape;3314;g1f5d965ad35_0_3323"/>
          <p:cNvSpPr txBox="1">
            <a:spLocks noGrp="1"/>
          </p:cNvSpPr>
          <p:nvPr>
            <p:ph type="body" idx="1"/>
          </p:nvPr>
        </p:nvSpPr>
        <p:spPr>
          <a:xfrm>
            <a:off x="571500" y="2107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3315"/>
        <p:cNvGrpSpPr/>
        <p:nvPr/>
      </p:nvGrpSpPr>
      <p:grpSpPr>
        <a:xfrm>
          <a:off x="0" y="0"/>
          <a:ext cx="0" cy="0"/>
          <a:chOff x="0" y="0"/>
          <a:chExt cx="0" cy="0"/>
        </a:xfrm>
      </p:grpSpPr>
      <p:sp>
        <p:nvSpPr>
          <p:cNvPr id="3316" name="Google Shape;3316;g1f5d965ad35_0_3330"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17" name="Google Shape;3317;g1f5d965ad35_0_33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grpSp>
        <p:nvGrpSpPr>
          <p:cNvPr id="3318" name="Google Shape;3318;g1f5d965ad35_0_3330"/>
          <p:cNvGrpSpPr/>
          <p:nvPr/>
        </p:nvGrpSpPr>
        <p:grpSpPr>
          <a:xfrm>
            <a:off x="1403060" y="1183590"/>
            <a:ext cx="6337800" cy="1569900"/>
            <a:chOff x="1492092" y="1002130"/>
            <a:chExt cx="6337800" cy="1569900"/>
          </a:xfrm>
        </p:grpSpPr>
        <p:cxnSp>
          <p:nvCxnSpPr>
            <p:cNvPr id="3319" name="Google Shape;3319;g1f5d965ad35_0_3330"/>
            <p:cNvCxnSpPr/>
            <p:nvPr/>
          </p:nvCxnSpPr>
          <p:spPr>
            <a:xfrm>
              <a:off x="1492092" y="1449493"/>
              <a:ext cx="6337800" cy="0"/>
            </a:xfrm>
            <a:prstGeom prst="straightConnector1">
              <a:avLst/>
            </a:prstGeom>
            <a:noFill/>
            <a:ln w="12700" cap="flat" cmpd="sng">
              <a:solidFill>
                <a:srgbClr val="D8D8D8"/>
              </a:solidFill>
              <a:prstDash val="solid"/>
              <a:round/>
              <a:headEnd type="none" w="sm" len="sm"/>
              <a:tailEnd type="none" w="sm" len="sm"/>
            </a:ln>
          </p:spPr>
        </p:cxnSp>
        <p:sp>
          <p:nvSpPr>
            <p:cNvPr id="3320" name="Google Shape;3320;g1f5d965ad35_0_3330"/>
            <p:cNvSpPr txBox="1"/>
            <p:nvPr/>
          </p:nvSpPr>
          <p:spPr>
            <a:xfrm>
              <a:off x="4302597" y="1002130"/>
              <a:ext cx="717000" cy="15699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3321" name="Google Shape;3321;g1f5d965ad35_0_3330"/>
          <p:cNvGrpSpPr/>
          <p:nvPr/>
        </p:nvGrpSpPr>
        <p:grpSpPr>
          <a:xfrm>
            <a:off x="1492092" y="3662045"/>
            <a:ext cx="6159900" cy="71100"/>
            <a:chOff x="2145983" y="2931954"/>
            <a:chExt cx="6159900" cy="71100"/>
          </a:xfrm>
        </p:grpSpPr>
        <p:sp>
          <p:nvSpPr>
            <p:cNvPr id="3322" name="Google Shape;3322;g1f5d965ad35_0_3330"/>
            <p:cNvSpPr/>
            <p:nvPr/>
          </p:nvSpPr>
          <p:spPr>
            <a:xfrm>
              <a:off x="2145983" y="2931954"/>
              <a:ext cx="6159900" cy="7110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23" name="Google Shape;3323;g1f5d965ad35_0_3330"/>
            <p:cNvSpPr/>
            <p:nvPr/>
          </p:nvSpPr>
          <p:spPr>
            <a:xfrm>
              <a:off x="3869954" y="2931954"/>
              <a:ext cx="2712000" cy="7110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324" name="Google Shape;3324;g1f5d965ad35_0_3330"/>
          <p:cNvSpPr txBox="1">
            <a:spLocks noGrp="1"/>
          </p:cNvSpPr>
          <p:nvPr>
            <p:ph type="body" idx="1"/>
          </p:nvPr>
        </p:nvSpPr>
        <p:spPr>
          <a:xfrm>
            <a:off x="571500" y="2030343"/>
            <a:ext cx="8001000" cy="13233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3325"/>
        <p:cNvGrpSpPr/>
        <p:nvPr/>
      </p:nvGrpSpPr>
      <p:grpSpPr>
        <a:xfrm>
          <a:off x="0" y="0"/>
          <a:ext cx="0" cy="0"/>
          <a:chOff x="0" y="0"/>
          <a:chExt cx="0" cy="0"/>
        </a:xfrm>
      </p:grpSpPr>
      <p:grpSp>
        <p:nvGrpSpPr>
          <p:cNvPr id="3326" name="Google Shape;3326;g1f5d965ad35_0_3340"/>
          <p:cNvGrpSpPr/>
          <p:nvPr/>
        </p:nvGrpSpPr>
        <p:grpSpPr>
          <a:xfrm>
            <a:off x="444" y="0"/>
            <a:ext cx="9143558" cy="5143500"/>
            <a:chOff x="444" y="317809"/>
            <a:chExt cx="9143558" cy="5143500"/>
          </a:xfrm>
        </p:grpSpPr>
        <p:pic>
          <p:nvPicPr>
            <p:cNvPr id="3327" name="Google Shape;3327;g1f5d965ad35_0_3340"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28" name="Google Shape;3328;g1f5d965ad35_0_3340"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29" name="Google Shape;3329;g1f5d965ad35_0_3340"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30" name="Google Shape;3330;g1f5d965ad35_0_3340"/>
          <p:cNvGrpSpPr/>
          <p:nvPr/>
        </p:nvGrpSpPr>
        <p:grpSpPr>
          <a:xfrm>
            <a:off x="904015" y="1546992"/>
            <a:ext cx="7497588" cy="2134098"/>
            <a:chOff x="822735" y="1506352"/>
            <a:chExt cx="7497588" cy="2134098"/>
          </a:xfrm>
        </p:grpSpPr>
        <p:sp>
          <p:nvSpPr>
            <p:cNvPr id="3331" name="Google Shape;3331;g1f5d965ad35_0_3340"/>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32" name="Google Shape;3332;g1f5d965ad35_0_3340"/>
            <p:cNvGrpSpPr/>
            <p:nvPr/>
          </p:nvGrpSpPr>
          <p:grpSpPr>
            <a:xfrm>
              <a:off x="822735" y="1506352"/>
              <a:ext cx="7394841" cy="2000585"/>
              <a:chOff x="1565911" y="1469153"/>
              <a:chExt cx="6082284" cy="2049780"/>
            </a:xfrm>
          </p:grpSpPr>
          <p:sp>
            <p:nvSpPr>
              <p:cNvPr id="3333" name="Google Shape;3333;g1f5d965ad35_0_3340"/>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34" name="Google Shape;3334;g1f5d965ad35_0_3340"/>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335" name="Google Shape;3335;g1f5d965ad35_0_3340"/>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3336"/>
        <p:cNvGrpSpPr/>
        <p:nvPr/>
      </p:nvGrpSpPr>
      <p:grpSpPr>
        <a:xfrm>
          <a:off x="0" y="0"/>
          <a:ext cx="0" cy="0"/>
          <a:chOff x="0" y="0"/>
          <a:chExt cx="0" cy="0"/>
        </a:xfrm>
      </p:grpSpPr>
      <p:grpSp>
        <p:nvGrpSpPr>
          <p:cNvPr id="3337" name="Google Shape;3337;g1f5d965ad35_0_3351"/>
          <p:cNvGrpSpPr/>
          <p:nvPr/>
        </p:nvGrpSpPr>
        <p:grpSpPr>
          <a:xfrm>
            <a:off x="444" y="0"/>
            <a:ext cx="9143558" cy="5143500"/>
            <a:chOff x="444" y="317809"/>
            <a:chExt cx="9143558" cy="5143500"/>
          </a:xfrm>
        </p:grpSpPr>
        <p:pic>
          <p:nvPicPr>
            <p:cNvPr id="3338" name="Google Shape;3338;g1f5d965ad35_0_335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39" name="Google Shape;3339;g1f5d965ad35_0_335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40" name="Google Shape;3340;g1f5d965ad35_0_335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41" name="Google Shape;3341;g1f5d965ad35_0_3351"/>
          <p:cNvGrpSpPr/>
          <p:nvPr/>
        </p:nvGrpSpPr>
        <p:grpSpPr>
          <a:xfrm>
            <a:off x="904015" y="1546992"/>
            <a:ext cx="7497588" cy="2134098"/>
            <a:chOff x="822735" y="1506352"/>
            <a:chExt cx="7497588" cy="2134098"/>
          </a:xfrm>
        </p:grpSpPr>
        <p:sp>
          <p:nvSpPr>
            <p:cNvPr id="3342" name="Google Shape;3342;g1f5d965ad35_0_3351"/>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43" name="Google Shape;3343;g1f5d965ad35_0_3351"/>
            <p:cNvGrpSpPr/>
            <p:nvPr/>
          </p:nvGrpSpPr>
          <p:grpSpPr>
            <a:xfrm>
              <a:off x="822735" y="1506352"/>
              <a:ext cx="7394841" cy="2000585"/>
              <a:chOff x="1565911" y="1469153"/>
              <a:chExt cx="6082284" cy="2049780"/>
            </a:xfrm>
          </p:grpSpPr>
          <p:sp>
            <p:nvSpPr>
              <p:cNvPr id="3344" name="Google Shape;3344;g1f5d965ad35_0_3351"/>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45" name="Google Shape;3345;g1f5d965ad35_0_3351"/>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346" name="Google Shape;3346;g1f5d965ad35_0_3351"/>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3347"/>
        <p:cNvGrpSpPr/>
        <p:nvPr/>
      </p:nvGrpSpPr>
      <p:grpSpPr>
        <a:xfrm>
          <a:off x="0" y="0"/>
          <a:ext cx="0" cy="0"/>
          <a:chOff x="0" y="0"/>
          <a:chExt cx="0" cy="0"/>
        </a:xfrm>
      </p:grpSpPr>
      <p:grpSp>
        <p:nvGrpSpPr>
          <p:cNvPr id="3348" name="Google Shape;3348;g1f5d965ad35_0_3362"/>
          <p:cNvGrpSpPr/>
          <p:nvPr/>
        </p:nvGrpSpPr>
        <p:grpSpPr>
          <a:xfrm>
            <a:off x="444" y="0"/>
            <a:ext cx="9143558" cy="5143500"/>
            <a:chOff x="444" y="317809"/>
            <a:chExt cx="9143558" cy="5143500"/>
          </a:xfrm>
        </p:grpSpPr>
        <p:pic>
          <p:nvPicPr>
            <p:cNvPr id="3349" name="Google Shape;3349;g1f5d965ad35_0_336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50" name="Google Shape;3350;g1f5d965ad35_0_336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51" name="Google Shape;3351;g1f5d965ad35_0_336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352" name="Google Shape;3352;g1f5d965ad35_0_3362"/>
          <p:cNvGrpSpPr/>
          <p:nvPr/>
        </p:nvGrpSpPr>
        <p:grpSpPr>
          <a:xfrm>
            <a:off x="904015" y="1546992"/>
            <a:ext cx="7497588" cy="2134098"/>
            <a:chOff x="822735" y="1506352"/>
            <a:chExt cx="7497588" cy="2134098"/>
          </a:xfrm>
        </p:grpSpPr>
        <p:sp>
          <p:nvSpPr>
            <p:cNvPr id="3353" name="Google Shape;3353;g1f5d965ad35_0_3362"/>
            <p:cNvSpPr/>
            <p:nvPr/>
          </p:nvSpPr>
          <p:spPr>
            <a:xfrm rot="-59522">
              <a:off x="950038" y="1680689"/>
              <a:ext cx="7354421" cy="1896239"/>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54" name="Google Shape;3354;g1f5d965ad35_0_3362"/>
            <p:cNvGrpSpPr/>
            <p:nvPr/>
          </p:nvGrpSpPr>
          <p:grpSpPr>
            <a:xfrm>
              <a:off x="822735" y="1506352"/>
              <a:ext cx="7394841" cy="2000585"/>
              <a:chOff x="1565911" y="1469153"/>
              <a:chExt cx="6082284" cy="2049780"/>
            </a:xfrm>
          </p:grpSpPr>
          <p:sp>
            <p:nvSpPr>
              <p:cNvPr id="3355" name="Google Shape;3355;g1f5d965ad35_0_3362"/>
              <p:cNvSpPr/>
              <p:nvPr/>
            </p:nvSpPr>
            <p:spPr>
              <a:xfrm rot="-60305">
                <a:off x="1582495" y="1522058"/>
                <a:ext cx="6049115" cy="194397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56" name="Google Shape;3356;g1f5d965ad35_0_3362"/>
              <p:cNvSpPr/>
              <p:nvPr/>
            </p:nvSpPr>
            <p:spPr>
              <a:xfrm rot="61272">
                <a:off x="1629380" y="1538679"/>
                <a:ext cx="5953632" cy="191328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3357" name="Google Shape;3357;g1f5d965ad35_0_3362"/>
          <p:cNvSpPr txBox="1">
            <a:spLocks noGrp="1"/>
          </p:cNvSpPr>
          <p:nvPr>
            <p:ph type="body" idx="1"/>
          </p:nvPr>
        </p:nvSpPr>
        <p:spPr>
          <a:xfrm>
            <a:off x="1644519" y="2152045"/>
            <a:ext cx="6017400" cy="8184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3358"/>
        <p:cNvGrpSpPr/>
        <p:nvPr/>
      </p:nvGrpSpPr>
      <p:grpSpPr>
        <a:xfrm>
          <a:off x="0" y="0"/>
          <a:ext cx="0" cy="0"/>
          <a:chOff x="0" y="0"/>
          <a:chExt cx="0" cy="0"/>
        </a:xfrm>
      </p:grpSpPr>
      <p:grpSp>
        <p:nvGrpSpPr>
          <p:cNvPr id="3359" name="Google Shape;3359;g1f5d965ad35_0_3373"/>
          <p:cNvGrpSpPr/>
          <p:nvPr/>
        </p:nvGrpSpPr>
        <p:grpSpPr>
          <a:xfrm>
            <a:off x="444" y="0"/>
            <a:ext cx="9143558" cy="5143500"/>
            <a:chOff x="444" y="317809"/>
            <a:chExt cx="9143558" cy="5143500"/>
          </a:xfrm>
        </p:grpSpPr>
        <p:pic>
          <p:nvPicPr>
            <p:cNvPr id="3360" name="Google Shape;3360;g1f5d965ad35_0_3373"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61" name="Google Shape;3361;g1f5d965ad35_0_3373"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62" name="Google Shape;3362;g1f5d965ad35_0_337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63" name="Google Shape;3363;g1f5d965ad35_0_3373"/>
          <p:cNvSpPr/>
          <p:nvPr/>
        </p:nvSpPr>
        <p:spPr>
          <a:xfrm>
            <a:off x="1893911" y="1825943"/>
            <a:ext cx="5027400" cy="1212600"/>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64" name="Google Shape;3364;g1f5d965ad35_0_3373"/>
          <p:cNvSpPr/>
          <p:nvPr/>
        </p:nvSpPr>
        <p:spPr>
          <a:xfrm>
            <a:off x="2222565" y="2127950"/>
            <a:ext cx="5027400" cy="1212600"/>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65" name="Google Shape;3365;g1f5d965ad35_0_3373"/>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66" name="Google Shape;3366;g1f5d965ad35_0_3373"/>
          <p:cNvGrpSpPr/>
          <p:nvPr/>
        </p:nvGrpSpPr>
        <p:grpSpPr>
          <a:xfrm>
            <a:off x="1985011" y="1602036"/>
            <a:ext cx="502800" cy="45600"/>
            <a:chOff x="1985011" y="1602036"/>
            <a:chExt cx="502800" cy="45600"/>
          </a:xfrm>
        </p:grpSpPr>
        <p:sp>
          <p:nvSpPr>
            <p:cNvPr id="3367" name="Google Shape;3367;g1f5d965ad35_0_3373"/>
            <p:cNvSpPr/>
            <p:nvPr/>
          </p:nvSpPr>
          <p:spPr>
            <a:xfrm>
              <a:off x="19850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68" name="Google Shape;3368;g1f5d965ad35_0_3373"/>
            <p:cNvSpPr/>
            <p:nvPr/>
          </p:nvSpPr>
          <p:spPr>
            <a:xfrm>
              <a:off x="21374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69" name="Google Shape;3369;g1f5d965ad35_0_3373"/>
            <p:cNvSpPr/>
            <p:nvPr/>
          </p:nvSpPr>
          <p:spPr>
            <a:xfrm>
              <a:off x="22898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70" name="Google Shape;3370;g1f5d965ad35_0_3373"/>
            <p:cNvSpPr/>
            <p:nvPr/>
          </p:nvSpPr>
          <p:spPr>
            <a:xfrm>
              <a:off x="2442211" y="1602036"/>
              <a:ext cx="45600" cy="456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371" name="Google Shape;3371;g1f5d965ad35_0_3373"/>
          <p:cNvGrpSpPr/>
          <p:nvPr/>
        </p:nvGrpSpPr>
        <p:grpSpPr>
          <a:xfrm>
            <a:off x="6656071" y="3518606"/>
            <a:ext cx="502800" cy="45600"/>
            <a:chOff x="6656071" y="3518606"/>
            <a:chExt cx="502800" cy="45600"/>
          </a:xfrm>
        </p:grpSpPr>
        <p:sp>
          <p:nvSpPr>
            <p:cNvPr id="3372" name="Google Shape;3372;g1f5d965ad35_0_3373"/>
            <p:cNvSpPr/>
            <p:nvPr/>
          </p:nvSpPr>
          <p:spPr>
            <a:xfrm>
              <a:off x="66560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73" name="Google Shape;3373;g1f5d965ad35_0_3373"/>
            <p:cNvSpPr/>
            <p:nvPr/>
          </p:nvSpPr>
          <p:spPr>
            <a:xfrm>
              <a:off x="68084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74" name="Google Shape;3374;g1f5d965ad35_0_3373"/>
            <p:cNvSpPr/>
            <p:nvPr/>
          </p:nvSpPr>
          <p:spPr>
            <a:xfrm>
              <a:off x="69608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75" name="Google Shape;3375;g1f5d965ad35_0_3373"/>
            <p:cNvSpPr/>
            <p:nvPr/>
          </p:nvSpPr>
          <p:spPr>
            <a:xfrm>
              <a:off x="7113271" y="3518606"/>
              <a:ext cx="45600" cy="45600"/>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376" name="Google Shape;3376;g1f5d965ad35_0_3373"/>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3377"/>
        <p:cNvGrpSpPr/>
        <p:nvPr/>
      </p:nvGrpSpPr>
      <p:grpSpPr>
        <a:xfrm>
          <a:off x="0" y="0"/>
          <a:ext cx="0" cy="0"/>
          <a:chOff x="0" y="0"/>
          <a:chExt cx="0" cy="0"/>
        </a:xfrm>
      </p:grpSpPr>
      <p:grpSp>
        <p:nvGrpSpPr>
          <p:cNvPr id="3378" name="Google Shape;3378;g1f5d965ad35_0_3392"/>
          <p:cNvGrpSpPr/>
          <p:nvPr/>
        </p:nvGrpSpPr>
        <p:grpSpPr>
          <a:xfrm>
            <a:off x="444" y="0"/>
            <a:ext cx="9143558" cy="5143500"/>
            <a:chOff x="444" y="317809"/>
            <a:chExt cx="9143558" cy="5143500"/>
          </a:xfrm>
        </p:grpSpPr>
        <p:pic>
          <p:nvPicPr>
            <p:cNvPr id="3379" name="Google Shape;3379;g1f5d965ad35_0_3392"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80" name="Google Shape;3380;g1f5d965ad35_0_3392"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381" name="Google Shape;3381;g1f5d965ad35_0_3392"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382" name="Google Shape;3382;g1f5d965ad35_0_3392"/>
          <p:cNvSpPr/>
          <p:nvPr/>
        </p:nvSpPr>
        <p:spPr>
          <a:xfrm>
            <a:off x="1893911" y="1825943"/>
            <a:ext cx="5027400" cy="1212600"/>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83" name="Google Shape;3383;g1f5d965ad35_0_3392"/>
          <p:cNvSpPr/>
          <p:nvPr/>
        </p:nvSpPr>
        <p:spPr>
          <a:xfrm>
            <a:off x="2222565" y="2127950"/>
            <a:ext cx="5027400" cy="1212600"/>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84" name="Google Shape;3384;g1f5d965ad35_0_3392"/>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385" name="Google Shape;3385;g1f5d965ad35_0_3392"/>
          <p:cNvGrpSpPr/>
          <p:nvPr/>
        </p:nvGrpSpPr>
        <p:grpSpPr>
          <a:xfrm>
            <a:off x="1985011" y="1602036"/>
            <a:ext cx="502800" cy="45600"/>
            <a:chOff x="1985011" y="1602036"/>
            <a:chExt cx="502800" cy="45600"/>
          </a:xfrm>
        </p:grpSpPr>
        <p:sp>
          <p:nvSpPr>
            <p:cNvPr id="3386" name="Google Shape;3386;g1f5d965ad35_0_3392"/>
            <p:cNvSpPr/>
            <p:nvPr/>
          </p:nvSpPr>
          <p:spPr>
            <a:xfrm>
              <a:off x="19850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87" name="Google Shape;3387;g1f5d965ad35_0_3392"/>
            <p:cNvSpPr/>
            <p:nvPr/>
          </p:nvSpPr>
          <p:spPr>
            <a:xfrm>
              <a:off x="21374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88" name="Google Shape;3388;g1f5d965ad35_0_3392"/>
            <p:cNvSpPr/>
            <p:nvPr/>
          </p:nvSpPr>
          <p:spPr>
            <a:xfrm>
              <a:off x="22898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89" name="Google Shape;3389;g1f5d965ad35_0_3392"/>
            <p:cNvSpPr/>
            <p:nvPr/>
          </p:nvSpPr>
          <p:spPr>
            <a:xfrm>
              <a:off x="2442211" y="1602036"/>
              <a:ext cx="45600" cy="45600"/>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390" name="Google Shape;3390;g1f5d965ad35_0_3392"/>
          <p:cNvGrpSpPr/>
          <p:nvPr/>
        </p:nvGrpSpPr>
        <p:grpSpPr>
          <a:xfrm>
            <a:off x="6656071" y="3518606"/>
            <a:ext cx="502800" cy="45600"/>
            <a:chOff x="6656071" y="3518606"/>
            <a:chExt cx="502800" cy="45600"/>
          </a:xfrm>
        </p:grpSpPr>
        <p:sp>
          <p:nvSpPr>
            <p:cNvPr id="3391" name="Google Shape;3391;g1f5d965ad35_0_3392"/>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92" name="Google Shape;3392;g1f5d965ad35_0_3392"/>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93" name="Google Shape;3393;g1f5d965ad35_0_3392"/>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394" name="Google Shape;3394;g1f5d965ad35_0_3392"/>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395" name="Google Shape;3395;g1f5d965ad35_0_3392"/>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3396"/>
        <p:cNvGrpSpPr/>
        <p:nvPr/>
      </p:nvGrpSpPr>
      <p:grpSpPr>
        <a:xfrm>
          <a:off x="0" y="0"/>
          <a:ext cx="0" cy="0"/>
          <a:chOff x="0" y="0"/>
          <a:chExt cx="0" cy="0"/>
        </a:xfrm>
      </p:grpSpPr>
      <p:grpSp>
        <p:nvGrpSpPr>
          <p:cNvPr id="3397" name="Google Shape;3397;g1f5d965ad35_0_3411"/>
          <p:cNvGrpSpPr/>
          <p:nvPr/>
        </p:nvGrpSpPr>
        <p:grpSpPr>
          <a:xfrm>
            <a:off x="444" y="0"/>
            <a:ext cx="9143558" cy="5143500"/>
            <a:chOff x="444" y="317809"/>
            <a:chExt cx="9143558" cy="5143500"/>
          </a:xfrm>
        </p:grpSpPr>
        <p:pic>
          <p:nvPicPr>
            <p:cNvPr id="3398" name="Google Shape;3398;g1f5d965ad35_0_3411"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399" name="Google Shape;3399;g1f5d965ad35_0_3411"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400" name="Google Shape;3400;g1f5d965ad35_0_341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401" name="Google Shape;3401;g1f5d965ad35_0_3411"/>
          <p:cNvSpPr/>
          <p:nvPr/>
        </p:nvSpPr>
        <p:spPr>
          <a:xfrm>
            <a:off x="1893911" y="1825943"/>
            <a:ext cx="5027400" cy="1212600"/>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2" name="Google Shape;3402;g1f5d965ad35_0_3411"/>
          <p:cNvSpPr/>
          <p:nvPr/>
        </p:nvSpPr>
        <p:spPr>
          <a:xfrm>
            <a:off x="2222565" y="2127950"/>
            <a:ext cx="5027400" cy="1212600"/>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3" name="Google Shape;3403;g1f5d965ad35_0_3411"/>
          <p:cNvSpPr/>
          <p:nvPr/>
        </p:nvSpPr>
        <p:spPr>
          <a:xfrm>
            <a:off x="2058238" y="1976946"/>
            <a:ext cx="5027400" cy="1212600"/>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3404" name="Google Shape;3404;g1f5d965ad35_0_3411"/>
          <p:cNvGrpSpPr/>
          <p:nvPr/>
        </p:nvGrpSpPr>
        <p:grpSpPr>
          <a:xfrm>
            <a:off x="1985011" y="1602036"/>
            <a:ext cx="502800" cy="45600"/>
            <a:chOff x="1985011" y="1602036"/>
            <a:chExt cx="502800" cy="45600"/>
          </a:xfrm>
        </p:grpSpPr>
        <p:sp>
          <p:nvSpPr>
            <p:cNvPr id="3405" name="Google Shape;3405;g1f5d965ad35_0_3411"/>
            <p:cNvSpPr/>
            <p:nvPr/>
          </p:nvSpPr>
          <p:spPr>
            <a:xfrm>
              <a:off x="19850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6" name="Google Shape;3406;g1f5d965ad35_0_3411"/>
            <p:cNvSpPr/>
            <p:nvPr/>
          </p:nvSpPr>
          <p:spPr>
            <a:xfrm>
              <a:off x="21374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7" name="Google Shape;3407;g1f5d965ad35_0_3411"/>
            <p:cNvSpPr/>
            <p:nvPr/>
          </p:nvSpPr>
          <p:spPr>
            <a:xfrm>
              <a:off x="22898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08" name="Google Shape;3408;g1f5d965ad35_0_3411"/>
            <p:cNvSpPr/>
            <p:nvPr/>
          </p:nvSpPr>
          <p:spPr>
            <a:xfrm>
              <a:off x="2442211" y="1602036"/>
              <a:ext cx="45600" cy="45600"/>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409" name="Google Shape;3409;g1f5d965ad35_0_3411"/>
          <p:cNvGrpSpPr/>
          <p:nvPr/>
        </p:nvGrpSpPr>
        <p:grpSpPr>
          <a:xfrm>
            <a:off x="6656071" y="3518606"/>
            <a:ext cx="502800" cy="45600"/>
            <a:chOff x="6656071" y="3518606"/>
            <a:chExt cx="502800" cy="45600"/>
          </a:xfrm>
        </p:grpSpPr>
        <p:sp>
          <p:nvSpPr>
            <p:cNvPr id="3410" name="Google Shape;3410;g1f5d965ad35_0_3411"/>
            <p:cNvSpPr/>
            <p:nvPr/>
          </p:nvSpPr>
          <p:spPr>
            <a:xfrm>
              <a:off x="66560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11" name="Google Shape;3411;g1f5d965ad35_0_3411"/>
            <p:cNvSpPr/>
            <p:nvPr/>
          </p:nvSpPr>
          <p:spPr>
            <a:xfrm>
              <a:off x="68084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12" name="Google Shape;3412;g1f5d965ad35_0_3411"/>
            <p:cNvSpPr/>
            <p:nvPr/>
          </p:nvSpPr>
          <p:spPr>
            <a:xfrm>
              <a:off x="69608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13" name="Google Shape;3413;g1f5d965ad35_0_3411"/>
            <p:cNvSpPr/>
            <p:nvPr/>
          </p:nvSpPr>
          <p:spPr>
            <a:xfrm>
              <a:off x="7113271" y="3518606"/>
              <a:ext cx="45600" cy="45600"/>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414" name="Google Shape;3414;g1f5d965ad35_0_3411"/>
          <p:cNvSpPr txBox="1">
            <a:spLocks noGrp="1"/>
          </p:cNvSpPr>
          <p:nvPr>
            <p:ph type="body" idx="1"/>
          </p:nvPr>
        </p:nvSpPr>
        <p:spPr>
          <a:xfrm>
            <a:off x="2487929" y="2263351"/>
            <a:ext cx="4168200" cy="6168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Caption">
  <p:cSld name="1_Caption IiI8m4ekx8A=">
    <p:spTree>
      <p:nvGrpSpPr>
        <p:cNvPr id="1" name="Shape 3415"/>
        <p:cNvGrpSpPr/>
        <p:nvPr/>
      </p:nvGrpSpPr>
      <p:grpSpPr>
        <a:xfrm>
          <a:off x="0" y="0"/>
          <a:ext cx="0" cy="0"/>
          <a:chOff x="0" y="0"/>
          <a:chExt cx="0" cy="0"/>
        </a:xfrm>
      </p:grpSpPr>
      <p:sp>
        <p:nvSpPr>
          <p:cNvPr id="3416" name="Google Shape;3416;g1f5d965ad35_0_3430" descr="Background pattern&#10;&#10;Description automatically generated"/>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17" name="Google Shape;3417;g1f5d965ad35_0_3430"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18" name="Google Shape;3418;g1f5d965ad35_0_3430"/>
          <p:cNvSpPr/>
          <p:nvPr/>
        </p:nvSpPr>
        <p:spPr>
          <a:xfrm>
            <a:off x="1736279" y="1782808"/>
            <a:ext cx="1578000" cy="157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3419" name="Google Shape;3419;g1f5d965ad35_0_3430"/>
          <p:cNvSpPr txBox="1">
            <a:spLocks noGrp="1"/>
          </p:cNvSpPr>
          <p:nvPr>
            <p:ph type="body" idx="1"/>
          </p:nvPr>
        </p:nvSpPr>
        <p:spPr>
          <a:xfrm>
            <a:off x="3470049" y="1800874"/>
            <a:ext cx="3789600" cy="6165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0" name="Google Shape;3420;g1f5d965ad35_0_3430"/>
          <p:cNvSpPr txBox="1">
            <a:spLocks noGrp="1"/>
          </p:cNvSpPr>
          <p:nvPr>
            <p:ph type="body" idx="2"/>
          </p:nvPr>
        </p:nvSpPr>
        <p:spPr>
          <a:xfrm>
            <a:off x="3470049" y="2287467"/>
            <a:ext cx="3789600" cy="1091400"/>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aption">
  <p:cSld name="1_Caption vgiYbiaCY8E=">
    <p:spTree>
      <p:nvGrpSpPr>
        <p:cNvPr id="1" name="Shape 3421"/>
        <p:cNvGrpSpPr/>
        <p:nvPr/>
      </p:nvGrpSpPr>
      <p:grpSpPr>
        <a:xfrm>
          <a:off x="0" y="0"/>
          <a:ext cx="0" cy="0"/>
          <a:chOff x="0" y="0"/>
          <a:chExt cx="0" cy="0"/>
        </a:xfrm>
      </p:grpSpPr>
      <p:sp>
        <p:nvSpPr>
          <p:cNvPr id="3422" name="Google Shape;3422;g1f5d965ad35_0_3436"/>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23" name="Google Shape;3423;g1f5d965ad35_0_3436"/>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24" name="Google Shape;3424;g1f5d965ad35_0_3436"/>
          <p:cNvPicPr preferRelativeResize="0"/>
          <p:nvPr/>
        </p:nvPicPr>
        <p:blipFill rotWithShape="1">
          <a:blip r:embed="rId2">
            <a:alphaModFix/>
          </a:blip>
          <a:srcRect l="6267" r="24765"/>
          <a:stretch/>
        </p:blipFill>
        <p:spPr>
          <a:xfrm>
            <a:off x="0" y="1166968"/>
            <a:ext cx="4113765" cy="3976530"/>
          </a:xfrm>
          <a:prstGeom prst="rect">
            <a:avLst/>
          </a:prstGeom>
          <a:noFill/>
          <a:ln>
            <a:noFill/>
          </a:ln>
        </p:spPr>
      </p:pic>
      <p:pic>
        <p:nvPicPr>
          <p:cNvPr id="3425" name="Google Shape;3425;g1f5d965ad35_0_343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426" name="Google Shape;3426;g1f5d965ad35_0_3436"/>
          <p:cNvGrpSpPr/>
          <p:nvPr/>
        </p:nvGrpSpPr>
        <p:grpSpPr>
          <a:xfrm>
            <a:off x="724005" y="301093"/>
            <a:ext cx="2665800" cy="542340"/>
            <a:chOff x="5567543" y="349969"/>
            <a:chExt cx="2665800" cy="542340"/>
          </a:xfrm>
        </p:grpSpPr>
        <p:sp>
          <p:nvSpPr>
            <p:cNvPr id="3427" name="Google Shape;3427;g1f5d965ad35_0_3436"/>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3428" name="Google Shape;3428;g1f5d965ad35_0_3436"/>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29" name="Google Shape;3429;g1f5d965ad35_0_3436"/>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Caption">
  <p:cSld name="1_Caption fQuYVW4wTLQ=">
    <p:spTree>
      <p:nvGrpSpPr>
        <p:cNvPr id="1" name="Shape 3430"/>
        <p:cNvGrpSpPr/>
        <p:nvPr/>
      </p:nvGrpSpPr>
      <p:grpSpPr>
        <a:xfrm>
          <a:off x="0" y="0"/>
          <a:ext cx="0" cy="0"/>
          <a:chOff x="0" y="0"/>
          <a:chExt cx="0" cy="0"/>
        </a:xfrm>
      </p:grpSpPr>
      <p:sp>
        <p:nvSpPr>
          <p:cNvPr id="3431" name="Google Shape;3431;g1f5d965ad35_0_344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32" name="Google Shape;3432;g1f5d965ad35_0_3445"/>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33" name="Google Shape;3433;g1f5d965ad35_0_3445"/>
          <p:cNvPicPr preferRelativeResize="0"/>
          <p:nvPr/>
        </p:nvPicPr>
        <p:blipFill rotWithShape="1">
          <a:blip r:embed="rId2">
            <a:alphaModFix/>
          </a:blip>
          <a:srcRect l="6267" r="24765"/>
          <a:stretch/>
        </p:blipFill>
        <p:spPr>
          <a:xfrm>
            <a:off x="0" y="1166968"/>
            <a:ext cx="4113765" cy="3976530"/>
          </a:xfrm>
          <a:prstGeom prst="rect">
            <a:avLst/>
          </a:prstGeom>
          <a:noFill/>
          <a:ln>
            <a:noFill/>
          </a:ln>
        </p:spPr>
      </p:pic>
      <p:sp>
        <p:nvSpPr>
          <p:cNvPr id="3434" name="Google Shape;3434;g1f5d965ad35_0_3445"/>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35" name="Google Shape;3435;g1f5d965ad35_0_344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6" name="Google Shape;3436;g1f5d965ad35_0_3445"/>
          <p:cNvGrpSpPr/>
          <p:nvPr/>
        </p:nvGrpSpPr>
        <p:grpSpPr>
          <a:xfrm>
            <a:off x="724005" y="301093"/>
            <a:ext cx="2665800" cy="542340"/>
            <a:chOff x="5567543" y="349969"/>
            <a:chExt cx="2665800" cy="542340"/>
          </a:xfrm>
        </p:grpSpPr>
        <p:sp>
          <p:nvSpPr>
            <p:cNvPr id="3437" name="Google Shape;3437;g1f5d965ad35_0_3445"/>
            <p:cNvSpPr txBox="1"/>
            <p:nvPr/>
          </p:nvSpPr>
          <p:spPr>
            <a:xfrm>
              <a:off x="5567543" y="349969"/>
              <a:ext cx="26658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3438" name="Google Shape;3438;g1f5d965ad35_0_3445"/>
            <p:cNvCxnSpPr/>
            <p:nvPr/>
          </p:nvCxnSpPr>
          <p:spPr>
            <a:xfrm>
              <a:off x="6426067" y="892309"/>
              <a:ext cx="948600" cy="0"/>
            </a:xfrm>
            <a:prstGeom prst="straightConnector1">
              <a:avLst/>
            </a:prstGeom>
            <a:noFill/>
            <a:ln w="38100" cap="flat" cmpd="sng">
              <a:solidFill>
                <a:schemeClr val="lt1"/>
              </a:solidFill>
              <a:prstDash val="solid"/>
              <a:round/>
              <a:headEnd type="none" w="sm" len="sm"/>
              <a:tailEnd type="none" w="sm" len="sm"/>
            </a:ln>
          </p:spPr>
        </p:cxnSp>
      </p:grpSp>
      <p:sp>
        <p:nvSpPr>
          <p:cNvPr id="3439" name="Google Shape;3439;g1f5d965ad35_0_344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aption">
  <p:cSld name="1_Caption 3jULGZ8RR3U=">
    <p:spTree>
      <p:nvGrpSpPr>
        <p:cNvPr id="1" name="Shape 3440"/>
        <p:cNvGrpSpPr/>
        <p:nvPr/>
      </p:nvGrpSpPr>
      <p:grpSpPr>
        <a:xfrm>
          <a:off x="0" y="0"/>
          <a:ext cx="0" cy="0"/>
          <a:chOff x="0" y="0"/>
          <a:chExt cx="0" cy="0"/>
        </a:xfrm>
      </p:grpSpPr>
      <p:sp>
        <p:nvSpPr>
          <p:cNvPr id="3441" name="Google Shape;3441;g1f5d965ad35_0_3455"/>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42" name="Google Shape;3442;g1f5d965ad35_0_3455"/>
          <p:cNvSpPr/>
          <p:nvPr/>
        </p:nvSpPr>
        <p:spPr>
          <a:xfrm>
            <a:off x="0" y="0"/>
            <a:ext cx="4113900" cy="1167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43" name="Google Shape;3443;g1f5d965ad35_0_345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cxnSp>
        <p:nvCxnSpPr>
          <p:cNvPr id="3444" name="Google Shape;3444;g1f5d965ad35_0_3455"/>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45" name="Google Shape;3445;g1f5d965ad35_0_3455"/>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46" name="Google Shape;3446;g1f5d965ad35_0_3455"/>
          <p:cNvSpPr>
            <a:spLocks noGrp="1"/>
          </p:cNvSpPr>
          <p:nvPr>
            <p:ph type="pic" idx="2"/>
          </p:nvPr>
        </p:nvSpPr>
        <p:spPr>
          <a:xfrm>
            <a:off x="-1" y="1166963"/>
            <a:ext cx="4113900" cy="3976500"/>
          </a:xfrm>
          <a:prstGeom prst="rect">
            <a:avLst/>
          </a:prstGeom>
          <a:noFill/>
          <a:ln>
            <a:noFill/>
          </a:ln>
        </p:spPr>
      </p:sp>
      <p:sp>
        <p:nvSpPr>
          <p:cNvPr id="3447" name="Google Shape;3447;g1f5d965ad35_0_3455"/>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Caption">
  <p:cSld name="1_Caption VaDTAWBnBQk=">
    <p:spTree>
      <p:nvGrpSpPr>
        <p:cNvPr id="1" name="Shape 3448"/>
        <p:cNvGrpSpPr/>
        <p:nvPr/>
      </p:nvGrpSpPr>
      <p:grpSpPr>
        <a:xfrm>
          <a:off x="0" y="0"/>
          <a:ext cx="0" cy="0"/>
          <a:chOff x="0" y="0"/>
          <a:chExt cx="0" cy="0"/>
        </a:xfrm>
      </p:grpSpPr>
      <p:sp>
        <p:nvSpPr>
          <p:cNvPr id="3449" name="Google Shape;3449;g1f5d965ad35_0_3463"/>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50" name="Google Shape;3450;g1f5d965ad35_0_3463"/>
          <p:cNvSpPr/>
          <p:nvPr/>
        </p:nvSpPr>
        <p:spPr>
          <a:xfrm>
            <a:off x="0" y="0"/>
            <a:ext cx="4113900" cy="11670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51" name="Google Shape;3451;g1f5d965ad35_0_3463"/>
          <p:cNvSpPr/>
          <p:nvPr/>
        </p:nvSpPr>
        <p:spPr>
          <a:xfrm>
            <a:off x="4113765" y="0"/>
            <a:ext cx="50301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52" name="Google Shape;3452;g1f5d965ad35_0_346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g1f5d965ad35_0_3463"/>
          <p:cNvSpPr txBox="1">
            <a:spLocks noGrp="1"/>
          </p:cNvSpPr>
          <p:nvPr>
            <p:ph type="body" idx="1"/>
          </p:nvPr>
        </p:nvSpPr>
        <p:spPr>
          <a:xfrm>
            <a:off x="4480014" y="895714"/>
            <a:ext cx="4318500" cy="33927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4" name="Google Shape;3454;g1f5d965ad35_0_3463"/>
          <p:cNvSpPr>
            <a:spLocks noGrp="1"/>
          </p:cNvSpPr>
          <p:nvPr>
            <p:ph type="pic" idx="2"/>
          </p:nvPr>
        </p:nvSpPr>
        <p:spPr>
          <a:xfrm>
            <a:off x="-1" y="1166963"/>
            <a:ext cx="4113900" cy="3976500"/>
          </a:xfrm>
          <a:prstGeom prst="rect">
            <a:avLst/>
          </a:prstGeom>
          <a:noFill/>
          <a:ln>
            <a:noFill/>
          </a:ln>
        </p:spPr>
      </p:sp>
      <p:cxnSp>
        <p:nvCxnSpPr>
          <p:cNvPr id="3455" name="Google Shape;3455;g1f5d965ad35_0_3463"/>
          <p:cNvCxnSpPr/>
          <p:nvPr/>
        </p:nvCxnSpPr>
        <p:spPr>
          <a:xfrm>
            <a:off x="1582529"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56" name="Google Shape;3456;g1f5d965ad35_0_3463"/>
          <p:cNvSpPr txBox="1">
            <a:spLocks noGrp="1"/>
          </p:cNvSpPr>
          <p:nvPr>
            <p:ph type="body" idx="3"/>
          </p:nvPr>
        </p:nvSpPr>
        <p:spPr>
          <a:xfrm>
            <a:off x="350196"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Caption">
  <p:cSld name="1_Caption /1sf4Q5ZWGQ=">
    <p:spTree>
      <p:nvGrpSpPr>
        <p:cNvPr id="1" name="Shape 3457"/>
        <p:cNvGrpSpPr/>
        <p:nvPr/>
      </p:nvGrpSpPr>
      <p:grpSpPr>
        <a:xfrm>
          <a:off x="0" y="0"/>
          <a:ext cx="0" cy="0"/>
          <a:chOff x="0" y="0"/>
          <a:chExt cx="0" cy="0"/>
        </a:xfrm>
      </p:grpSpPr>
      <p:sp>
        <p:nvSpPr>
          <p:cNvPr id="3458" name="Google Shape;3458;g1f5d965ad35_0_3472"/>
          <p:cNvSpPr/>
          <p:nvPr/>
        </p:nvSpPr>
        <p:spPr>
          <a:xfrm>
            <a:off x="0" y="0"/>
            <a:ext cx="9144000"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59" name="Google Shape;3459;g1f5d965ad35_0_347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g1f5d965ad35_0_3472"/>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1" name="Google Shape;3461;g1f5d965ad35_0_3472"/>
          <p:cNvSpPr>
            <a:spLocks noGrp="1"/>
          </p:cNvSpPr>
          <p:nvPr>
            <p:ph type="pic" idx="2"/>
          </p:nvPr>
        </p:nvSpPr>
        <p:spPr>
          <a:xfrm>
            <a:off x="-1" y="1166963"/>
            <a:ext cx="4113900" cy="3976500"/>
          </a:xfrm>
          <a:prstGeom prst="rect">
            <a:avLst/>
          </a:prstGeom>
          <a:noFill/>
          <a:ln>
            <a:noFill/>
          </a:ln>
        </p:spPr>
      </p:sp>
      <p:cxnSp>
        <p:nvCxnSpPr>
          <p:cNvPr id="3462" name="Google Shape;3462;g1f5d965ad35_0_3472"/>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63" name="Google Shape;3463;g1f5d965ad35_0_3472"/>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Caption">
  <p:cSld name="1_Caption TTcVCDMAs9U=">
    <p:spTree>
      <p:nvGrpSpPr>
        <p:cNvPr id="1" name="Shape 3464"/>
        <p:cNvGrpSpPr/>
        <p:nvPr/>
      </p:nvGrpSpPr>
      <p:grpSpPr>
        <a:xfrm>
          <a:off x="0" y="0"/>
          <a:ext cx="0" cy="0"/>
          <a:chOff x="0" y="0"/>
          <a:chExt cx="0" cy="0"/>
        </a:xfrm>
      </p:grpSpPr>
      <p:sp>
        <p:nvSpPr>
          <p:cNvPr id="3465" name="Google Shape;3465;g1f5d965ad35_0_3479"/>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66" name="Google Shape;3466;g1f5d965ad35_0_347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g1f5d965ad35_0_3479"/>
          <p:cNvSpPr txBox="1">
            <a:spLocks noGrp="1"/>
          </p:cNvSpPr>
          <p:nvPr>
            <p:ph type="body" idx="1"/>
          </p:nvPr>
        </p:nvSpPr>
        <p:spPr>
          <a:xfrm>
            <a:off x="4480014" y="1195113"/>
            <a:ext cx="4411800" cy="35556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8" name="Google Shape;3468;g1f5d965ad35_0_3479"/>
          <p:cNvSpPr>
            <a:spLocks noGrp="1"/>
          </p:cNvSpPr>
          <p:nvPr>
            <p:ph type="pic" idx="2"/>
          </p:nvPr>
        </p:nvSpPr>
        <p:spPr>
          <a:xfrm>
            <a:off x="-1" y="1166963"/>
            <a:ext cx="4113900" cy="3976500"/>
          </a:xfrm>
          <a:prstGeom prst="rect">
            <a:avLst/>
          </a:prstGeom>
          <a:noFill/>
          <a:ln>
            <a:noFill/>
          </a:ln>
        </p:spPr>
      </p:sp>
      <p:cxnSp>
        <p:nvCxnSpPr>
          <p:cNvPr id="3469" name="Google Shape;3469;g1f5d965ad35_0_3479"/>
          <p:cNvCxnSpPr/>
          <p:nvPr/>
        </p:nvCxnSpPr>
        <p:spPr>
          <a:xfrm>
            <a:off x="4097647" y="843433"/>
            <a:ext cx="948600" cy="0"/>
          </a:xfrm>
          <a:prstGeom prst="straightConnector1">
            <a:avLst/>
          </a:prstGeom>
          <a:noFill/>
          <a:ln w="38100" cap="flat" cmpd="sng">
            <a:solidFill>
              <a:schemeClr val="lt1"/>
            </a:solidFill>
            <a:prstDash val="solid"/>
            <a:round/>
            <a:headEnd type="none" w="sm" len="sm"/>
            <a:tailEnd type="none" w="sm" len="sm"/>
          </a:ln>
        </p:spPr>
      </p:cxnSp>
      <p:sp>
        <p:nvSpPr>
          <p:cNvPr id="3470" name="Google Shape;3470;g1f5d965ad35_0_3479"/>
          <p:cNvSpPr txBox="1">
            <a:spLocks noGrp="1"/>
          </p:cNvSpPr>
          <p:nvPr>
            <p:ph type="body" idx="3"/>
          </p:nvPr>
        </p:nvSpPr>
        <p:spPr>
          <a:xfrm>
            <a:off x="2865314" y="407903"/>
            <a:ext cx="3413400" cy="389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Caption">
  <p:cSld name="1_Caption jJ/7iBr1+Aw=">
    <p:spTree>
      <p:nvGrpSpPr>
        <p:cNvPr id="1" name="Shape 3471"/>
        <p:cNvGrpSpPr/>
        <p:nvPr/>
      </p:nvGrpSpPr>
      <p:grpSpPr>
        <a:xfrm>
          <a:off x="0" y="0"/>
          <a:ext cx="0" cy="0"/>
          <a:chOff x="0" y="0"/>
          <a:chExt cx="0" cy="0"/>
        </a:xfrm>
      </p:grpSpPr>
      <p:pic>
        <p:nvPicPr>
          <p:cNvPr id="3472" name="Google Shape;3472;g1f5d965ad35_0_3486"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3" name="Google Shape;3473;g1f5d965ad35_0_3486"/>
          <p:cNvSpPr/>
          <p:nvPr/>
        </p:nvSpPr>
        <p:spPr>
          <a:xfrm>
            <a:off x="-103694" y="1569006"/>
            <a:ext cx="4577100" cy="2004900"/>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74" name="Google Shape;3474;g1f5d965ad35_0_3486"/>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75" name="Google Shape;3475;g1f5d965ad35_0_3486"/>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476" name="Google Shape;3476;g1f5d965ad35_0_3486"/>
          <p:cNvPicPr preferRelativeResize="0"/>
          <p:nvPr/>
        </p:nvPicPr>
        <p:blipFill rotWithShape="1">
          <a:blip r:embed="rId3">
            <a:alphaModFix/>
          </a:blip>
          <a:srcRect l="11596"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Caption">
  <p:cSld name="1_Caption 0omooRYgtOs=">
    <p:spTree>
      <p:nvGrpSpPr>
        <p:cNvPr id="1" name="Shape 3477"/>
        <p:cNvGrpSpPr/>
        <p:nvPr/>
      </p:nvGrpSpPr>
      <p:grpSpPr>
        <a:xfrm>
          <a:off x="0" y="0"/>
          <a:ext cx="0" cy="0"/>
          <a:chOff x="0" y="0"/>
          <a:chExt cx="0" cy="0"/>
        </a:xfrm>
      </p:grpSpPr>
      <p:pic>
        <p:nvPicPr>
          <p:cNvPr id="3478" name="Google Shape;3478;g1f5d965ad35_0_3492"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79" name="Google Shape;3479;g1f5d965ad35_0_3492"/>
          <p:cNvSpPr/>
          <p:nvPr/>
        </p:nvSpPr>
        <p:spPr>
          <a:xfrm>
            <a:off x="-103694" y="1569006"/>
            <a:ext cx="4577100" cy="2004900"/>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3480" name="Google Shape;3480;g1f5d965ad35_0_3492"/>
          <p:cNvSpPr txBox="1">
            <a:spLocks noGrp="1"/>
          </p:cNvSpPr>
          <p:nvPr>
            <p:ph type="body" idx="1"/>
          </p:nvPr>
        </p:nvSpPr>
        <p:spPr>
          <a:xfrm>
            <a:off x="499535" y="1895003"/>
            <a:ext cx="3413400" cy="3441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1" name="Google Shape;3481;g1f5d965ad35_0_3492"/>
          <p:cNvSpPr txBox="1">
            <a:spLocks noGrp="1"/>
          </p:cNvSpPr>
          <p:nvPr>
            <p:ph type="body" idx="2"/>
          </p:nvPr>
        </p:nvSpPr>
        <p:spPr>
          <a:xfrm>
            <a:off x="499535" y="2323628"/>
            <a:ext cx="3413400" cy="9249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482" name="Google Shape;3482;g1f5d965ad35_0_3492"/>
          <p:cNvPicPr preferRelativeResize="0"/>
          <p:nvPr/>
        </p:nvPicPr>
        <p:blipFill rotWithShape="1">
          <a:blip r:embed="rId3">
            <a:alphaModFix/>
          </a:blip>
          <a:srcRect l="11596" t="10542" r="7410" b="2258"/>
          <a:stretch/>
        </p:blipFill>
        <p:spPr>
          <a:xfrm flipH="1">
            <a:off x="4961318" y="472968"/>
            <a:ext cx="3982985" cy="4288220"/>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Caption">
  <p:cSld name="1_Caption lBa5VyrznHE=">
    <p:spTree>
      <p:nvGrpSpPr>
        <p:cNvPr id="1" name="Shape 3483"/>
        <p:cNvGrpSpPr/>
        <p:nvPr/>
      </p:nvGrpSpPr>
      <p:grpSpPr>
        <a:xfrm>
          <a:off x="0" y="0"/>
          <a:ext cx="0" cy="0"/>
          <a:chOff x="0" y="0"/>
          <a:chExt cx="0" cy="0"/>
        </a:xfrm>
      </p:grpSpPr>
      <p:sp>
        <p:nvSpPr>
          <p:cNvPr id="3484" name="Google Shape;3484;g1f5d965ad35_0_3498"/>
          <p:cNvSpPr/>
          <p:nvPr/>
        </p:nvSpPr>
        <p:spPr>
          <a:xfrm>
            <a:off x="-1"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485" name="Google Shape;3485;g1f5d965ad35_0_3498"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sp>
        <p:nvSpPr>
          <p:cNvPr id="3486" name="Google Shape;3486;g1f5d965ad35_0_3498"/>
          <p:cNvSpPr/>
          <p:nvPr/>
        </p:nvSpPr>
        <p:spPr>
          <a:xfrm>
            <a:off x="-355599" y="1812143"/>
            <a:ext cx="3271500" cy="1519200"/>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87" name="Google Shape;3487;g1f5d965ad35_0_3498"/>
          <p:cNvSpPr/>
          <p:nvPr/>
        </p:nvSpPr>
        <p:spPr>
          <a:xfrm>
            <a:off x="0" y="2128758"/>
            <a:ext cx="168300" cy="8859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88" name="Google Shape;3488;g1f5d965ad35_0_3498"/>
          <p:cNvSpPr txBox="1">
            <a:spLocks noGrp="1"/>
          </p:cNvSpPr>
          <p:nvPr>
            <p:ph type="title"/>
          </p:nvPr>
        </p:nvSpPr>
        <p:spPr>
          <a:xfrm>
            <a:off x="375977" y="2159935"/>
            <a:ext cx="2143800" cy="827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89" name="Google Shape;3489;g1f5d965ad35_0_3498"/>
          <p:cNvSpPr>
            <a:spLocks noGrp="1"/>
          </p:cNvSpPr>
          <p:nvPr>
            <p:ph type="pic" idx="2"/>
          </p:nvPr>
        </p:nvSpPr>
        <p:spPr>
          <a:xfrm>
            <a:off x="4890673" y="538480"/>
            <a:ext cx="3958500" cy="4208700"/>
          </a:xfrm>
          <a:prstGeom prst="rect">
            <a:avLst/>
          </a:prstGeom>
          <a:noFill/>
          <a:ln>
            <a:noFill/>
          </a:ln>
        </p:spPr>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3490"/>
        <p:cNvGrpSpPr/>
        <p:nvPr/>
      </p:nvGrpSpPr>
      <p:grpSpPr>
        <a:xfrm>
          <a:off x="0" y="0"/>
          <a:ext cx="0" cy="0"/>
          <a:chOff x="0" y="0"/>
          <a:chExt cx="0" cy="0"/>
        </a:xfrm>
      </p:grpSpPr>
      <p:pic>
        <p:nvPicPr>
          <p:cNvPr id="3491" name="Google Shape;3491;g1f5d965ad35_0_3505" descr="Shape&#10;&#10;Description automatically generated with low confidence"/>
          <p:cNvPicPr preferRelativeResize="0"/>
          <p:nvPr/>
        </p:nvPicPr>
        <p:blipFill rotWithShape="1">
          <a:blip r:embed="rId2">
            <a:alphaModFix/>
          </a:blip>
          <a:srcRect/>
          <a:stretch/>
        </p:blipFill>
        <p:spPr>
          <a:xfrm>
            <a:off x="0" y="0"/>
            <a:ext cx="9143988" cy="5143492"/>
          </a:xfrm>
          <a:prstGeom prst="rect">
            <a:avLst/>
          </a:prstGeom>
          <a:noFill/>
          <a:ln>
            <a:noFill/>
          </a:ln>
        </p:spPr>
      </p:pic>
      <p:pic>
        <p:nvPicPr>
          <p:cNvPr id="3492" name="Google Shape;3492;g1f5d965ad35_0_3505"/>
          <p:cNvPicPr preferRelativeResize="0"/>
          <p:nvPr/>
        </p:nvPicPr>
        <p:blipFill rotWithShape="1">
          <a:blip r:embed="rId3">
            <a:alphaModFix/>
          </a:blip>
          <a:srcRect l="16484" t="8799" r="16531" b="52399"/>
          <a:stretch/>
        </p:blipFill>
        <p:spPr>
          <a:xfrm>
            <a:off x="1035361" y="596414"/>
            <a:ext cx="7073280" cy="4097295"/>
          </a:xfrm>
          <a:prstGeom prst="rect">
            <a:avLst/>
          </a:prstGeom>
          <a:noFill/>
          <a:ln>
            <a:noFill/>
          </a:ln>
        </p:spPr>
      </p:pic>
      <p:sp>
        <p:nvSpPr>
          <p:cNvPr id="3493" name="Google Shape;3493;g1f5d965ad35_0_3505"/>
          <p:cNvSpPr txBox="1">
            <a:spLocks noGrp="1"/>
          </p:cNvSpPr>
          <p:nvPr>
            <p:ph type="body" idx="1"/>
          </p:nvPr>
        </p:nvSpPr>
        <p:spPr>
          <a:xfrm>
            <a:off x="2125659" y="1098087"/>
            <a:ext cx="4892700" cy="2947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Caption">
  <p:cSld name="1_Caption xQb/haoxIoI=">
    <p:spTree>
      <p:nvGrpSpPr>
        <p:cNvPr id="1" name="Shape 3494"/>
        <p:cNvGrpSpPr/>
        <p:nvPr/>
      </p:nvGrpSpPr>
      <p:grpSpPr>
        <a:xfrm>
          <a:off x="0" y="0"/>
          <a:ext cx="0" cy="0"/>
          <a:chOff x="0" y="0"/>
          <a:chExt cx="0" cy="0"/>
        </a:xfrm>
      </p:grpSpPr>
      <p:sp>
        <p:nvSpPr>
          <p:cNvPr id="3495" name="Google Shape;3495;g1f5d965ad35_0_3509"/>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3496" name="Google Shape;3496;g1f5d965ad35_0_3509"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497" name="Google Shape;3497;g1f5d965ad35_0_3509" descr="Graphical user interface&#10;&#10;Description automatically generated with low confidence"/>
          <p:cNvPicPr preferRelativeResize="0"/>
          <p:nvPr/>
        </p:nvPicPr>
        <p:blipFill rotWithShape="1">
          <a:blip r:embed="rId3">
            <a:alphaModFix/>
          </a:blip>
          <a:srcRect/>
          <a:stretch/>
        </p:blipFill>
        <p:spPr>
          <a:xfrm>
            <a:off x="652061" y="192491"/>
            <a:ext cx="7839875" cy="4758518"/>
          </a:xfrm>
          <a:prstGeom prst="rect">
            <a:avLst/>
          </a:prstGeom>
          <a:noFill/>
          <a:ln>
            <a:noFill/>
          </a:ln>
        </p:spPr>
      </p:pic>
      <p:sp>
        <p:nvSpPr>
          <p:cNvPr id="3498" name="Google Shape;3498;g1f5d965ad35_0_3509"/>
          <p:cNvSpPr txBox="1">
            <a:spLocks noGrp="1"/>
          </p:cNvSpPr>
          <p:nvPr>
            <p:ph type="body" idx="1"/>
          </p:nvPr>
        </p:nvSpPr>
        <p:spPr>
          <a:xfrm>
            <a:off x="3087599" y="1365640"/>
            <a:ext cx="2968800" cy="450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499" name="Google Shape;3499;g1f5d965ad35_0_3509"/>
          <p:cNvCxnSpPr/>
          <p:nvPr/>
        </p:nvCxnSpPr>
        <p:spPr>
          <a:xfrm>
            <a:off x="4069889" y="1814037"/>
            <a:ext cx="987600" cy="0"/>
          </a:xfrm>
          <a:prstGeom prst="straightConnector1">
            <a:avLst/>
          </a:prstGeom>
          <a:noFill/>
          <a:ln w="19050" cap="flat" cmpd="sng">
            <a:solidFill>
              <a:srgbClr val="BD8738"/>
            </a:solidFill>
            <a:prstDash val="solid"/>
            <a:miter lim="800000"/>
            <a:headEnd type="none" w="sm" len="sm"/>
            <a:tailEnd type="none" w="sm" len="sm"/>
          </a:ln>
        </p:spPr>
      </p:cxnSp>
      <p:cxnSp>
        <p:nvCxnSpPr>
          <p:cNvPr id="3500" name="Google Shape;3500;g1f5d965ad35_0_3509"/>
          <p:cNvCxnSpPr/>
          <p:nvPr/>
        </p:nvCxnSpPr>
        <p:spPr>
          <a:xfrm>
            <a:off x="3996377"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1" name="Google Shape;3501;g1f5d965ad35_0_3509"/>
          <p:cNvCxnSpPr/>
          <p:nvPr/>
        </p:nvCxnSpPr>
        <p:spPr>
          <a:xfrm>
            <a:off x="4033133"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2" name="Google Shape;3502;g1f5d965ad35_0_3509"/>
          <p:cNvCxnSpPr/>
          <p:nvPr/>
        </p:nvCxnSpPr>
        <p:spPr>
          <a:xfrm>
            <a:off x="5075539"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503" name="Google Shape;3503;g1f5d965ad35_0_3509"/>
          <p:cNvCxnSpPr/>
          <p:nvPr/>
        </p:nvCxnSpPr>
        <p:spPr>
          <a:xfrm>
            <a:off x="5107533" y="1814037"/>
            <a:ext cx="18600" cy="0"/>
          </a:xfrm>
          <a:prstGeom prst="straightConnector1">
            <a:avLst/>
          </a:prstGeom>
          <a:noFill/>
          <a:ln w="19050" cap="flat" cmpd="sng">
            <a:solidFill>
              <a:srgbClr val="BD8738"/>
            </a:solidFill>
            <a:prstDash val="solid"/>
            <a:round/>
            <a:headEnd type="none" w="sm" len="sm"/>
            <a:tailEnd type="none" w="sm" len="sm"/>
          </a:ln>
        </p:spPr>
      </p:cxnSp>
      <p:sp>
        <p:nvSpPr>
          <p:cNvPr id="3504" name="Google Shape;3504;g1f5d965ad35_0_3509"/>
          <p:cNvSpPr txBox="1">
            <a:spLocks noGrp="1"/>
          </p:cNvSpPr>
          <p:nvPr>
            <p:ph type="body" idx="2"/>
          </p:nvPr>
        </p:nvSpPr>
        <p:spPr>
          <a:xfrm>
            <a:off x="2552700" y="2110157"/>
            <a:ext cx="4038600" cy="19920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Caption">
  <p:cSld name="1_Caption dxDJ6O6qqGQ=">
    <p:spTree>
      <p:nvGrpSpPr>
        <p:cNvPr id="1" name="Shape 3505"/>
        <p:cNvGrpSpPr/>
        <p:nvPr/>
      </p:nvGrpSpPr>
      <p:grpSpPr>
        <a:xfrm>
          <a:off x="0" y="0"/>
          <a:ext cx="0" cy="0"/>
          <a:chOff x="0" y="0"/>
          <a:chExt cx="0" cy="0"/>
        </a:xfrm>
      </p:grpSpPr>
      <p:sp>
        <p:nvSpPr>
          <p:cNvPr id="3506" name="Google Shape;3506;g1f5d965ad35_0_352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07" name="Google Shape;3507;g1f5d965ad35_0_352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508" name="Google Shape;3508;g1f5d965ad35_0_3520" descr="A picture containing text, vector graphics, toy, doll&#10;&#10;Description automatically generated"/>
          <p:cNvPicPr preferRelativeResize="0"/>
          <p:nvPr/>
        </p:nvPicPr>
        <p:blipFill rotWithShape="1">
          <a:blip r:embed="rId3">
            <a:alphaModFix/>
          </a:blip>
          <a:srcRect/>
          <a:stretch/>
        </p:blipFill>
        <p:spPr>
          <a:xfrm>
            <a:off x="1145672" y="987084"/>
            <a:ext cx="2215128" cy="3457594"/>
          </a:xfrm>
          <a:prstGeom prst="rect">
            <a:avLst/>
          </a:prstGeom>
          <a:noFill/>
          <a:ln>
            <a:noFill/>
          </a:ln>
        </p:spPr>
      </p:pic>
      <p:sp>
        <p:nvSpPr>
          <p:cNvPr id="3509" name="Google Shape;3509;g1f5d965ad35_0_3520"/>
          <p:cNvSpPr txBox="1">
            <a:spLocks noGrp="1"/>
          </p:cNvSpPr>
          <p:nvPr>
            <p:ph type="body" idx="1"/>
          </p:nvPr>
        </p:nvSpPr>
        <p:spPr>
          <a:xfrm>
            <a:off x="4164295" y="1656080"/>
            <a:ext cx="3865500" cy="1831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Caption">
  <p:cSld name="1_Caption iPvf62mYMRg=">
    <p:spTree>
      <p:nvGrpSpPr>
        <p:cNvPr id="1" name="Shape 3510"/>
        <p:cNvGrpSpPr/>
        <p:nvPr/>
      </p:nvGrpSpPr>
      <p:grpSpPr>
        <a:xfrm>
          <a:off x="0" y="0"/>
          <a:ext cx="0" cy="0"/>
          <a:chOff x="0" y="0"/>
          <a:chExt cx="0" cy="0"/>
        </a:xfrm>
      </p:grpSpPr>
      <p:sp>
        <p:nvSpPr>
          <p:cNvPr id="3511" name="Google Shape;3511;g1f5d965ad35_0_35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12" name="Google Shape;3512;g1f5d965ad35_0_3525"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13" name="Google Shape;3513;g1f5d965ad35_0_3525"/>
          <p:cNvGrpSpPr/>
          <p:nvPr/>
        </p:nvGrpSpPr>
        <p:grpSpPr>
          <a:xfrm>
            <a:off x="3907491" y="3547977"/>
            <a:ext cx="1329000" cy="71700"/>
            <a:chOff x="3907491" y="3547977"/>
            <a:chExt cx="1329000" cy="71700"/>
          </a:xfrm>
        </p:grpSpPr>
        <p:sp>
          <p:nvSpPr>
            <p:cNvPr id="3514" name="Google Shape;3514;g1f5d965ad35_0_3525"/>
            <p:cNvSpPr/>
            <p:nvPr/>
          </p:nvSpPr>
          <p:spPr>
            <a:xfrm>
              <a:off x="46059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5" name="Google Shape;3515;g1f5d965ad35_0_3525"/>
            <p:cNvSpPr/>
            <p:nvPr/>
          </p:nvSpPr>
          <p:spPr>
            <a:xfrm>
              <a:off x="44662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6" name="Google Shape;3516;g1f5d965ad35_0_3525"/>
            <p:cNvSpPr/>
            <p:nvPr/>
          </p:nvSpPr>
          <p:spPr>
            <a:xfrm>
              <a:off x="43265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7" name="Google Shape;3517;g1f5d965ad35_0_3525"/>
            <p:cNvSpPr/>
            <p:nvPr/>
          </p:nvSpPr>
          <p:spPr>
            <a:xfrm>
              <a:off x="41868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8" name="Google Shape;3518;g1f5d965ad35_0_3525"/>
            <p:cNvSpPr/>
            <p:nvPr/>
          </p:nvSpPr>
          <p:spPr>
            <a:xfrm>
              <a:off x="40471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19" name="Google Shape;3519;g1f5d965ad35_0_3525"/>
            <p:cNvSpPr/>
            <p:nvPr/>
          </p:nvSpPr>
          <p:spPr>
            <a:xfrm>
              <a:off x="3907491" y="3547977"/>
              <a:ext cx="71700" cy="717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0" name="Google Shape;3520;g1f5d965ad35_0_3525"/>
            <p:cNvSpPr/>
            <p:nvPr/>
          </p:nvSpPr>
          <p:spPr>
            <a:xfrm>
              <a:off x="51647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1" name="Google Shape;3521;g1f5d965ad35_0_3525"/>
            <p:cNvSpPr/>
            <p:nvPr/>
          </p:nvSpPr>
          <p:spPr>
            <a:xfrm>
              <a:off x="50250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2" name="Google Shape;3522;g1f5d965ad35_0_3525"/>
            <p:cNvSpPr/>
            <p:nvPr/>
          </p:nvSpPr>
          <p:spPr>
            <a:xfrm>
              <a:off x="48853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23" name="Google Shape;3523;g1f5d965ad35_0_3525"/>
            <p:cNvSpPr/>
            <p:nvPr/>
          </p:nvSpPr>
          <p:spPr>
            <a:xfrm>
              <a:off x="4745691" y="3547977"/>
              <a:ext cx="71700" cy="717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24" name="Google Shape;3524;g1f5d965ad35_0_3525"/>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Caption">
  <p:cSld name="1_Caption SxTrQ5c5BAc=">
    <p:spTree>
      <p:nvGrpSpPr>
        <p:cNvPr id="1" name="Shape 3525"/>
        <p:cNvGrpSpPr/>
        <p:nvPr/>
      </p:nvGrpSpPr>
      <p:grpSpPr>
        <a:xfrm>
          <a:off x="0" y="0"/>
          <a:ext cx="0" cy="0"/>
          <a:chOff x="0" y="0"/>
          <a:chExt cx="0" cy="0"/>
        </a:xfrm>
      </p:grpSpPr>
      <p:sp>
        <p:nvSpPr>
          <p:cNvPr id="3526" name="Google Shape;3526;g1f5d965ad35_0_354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527" name="Google Shape;3527;g1f5d965ad35_0_354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28" name="Google Shape;3528;g1f5d965ad35_0_3540"/>
          <p:cNvGrpSpPr/>
          <p:nvPr/>
        </p:nvGrpSpPr>
        <p:grpSpPr>
          <a:xfrm>
            <a:off x="3907491" y="3547977"/>
            <a:ext cx="1329000" cy="71700"/>
            <a:chOff x="3837640" y="2865532"/>
            <a:chExt cx="1329000" cy="71700"/>
          </a:xfrm>
        </p:grpSpPr>
        <p:sp>
          <p:nvSpPr>
            <p:cNvPr id="3529" name="Google Shape;3529;g1f5d965ad35_0_3540"/>
            <p:cNvSpPr/>
            <p:nvPr/>
          </p:nvSpPr>
          <p:spPr>
            <a:xfrm>
              <a:off x="45361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0" name="Google Shape;3530;g1f5d965ad35_0_3540"/>
            <p:cNvSpPr/>
            <p:nvPr/>
          </p:nvSpPr>
          <p:spPr>
            <a:xfrm>
              <a:off x="43964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1" name="Google Shape;3531;g1f5d965ad35_0_3540"/>
            <p:cNvSpPr/>
            <p:nvPr/>
          </p:nvSpPr>
          <p:spPr>
            <a:xfrm>
              <a:off x="42567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2" name="Google Shape;3532;g1f5d965ad35_0_3540"/>
            <p:cNvSpPr/>
            <p:nvPr/>
          </p:nvSpPr>
          <p:spPr>
            <a:xfrm>
              <a:off x="41170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3" name="Google Shape;3533;g1f5d965ad35_0_3540"/>
            <p:cNvSpPr/>
            <p:nvPr/>
          </p:nvSpPr>
          <p:spPr>
            <a:xfrm>
              <a:off x="39773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4" name="Google Shape;3534;g1f5d965ad35_0_3540"/>
            <p:cNvSpPr/>
            <p:nvPr/>
          </p:nvSpPr>
          <p:spPr>
            <a:xfrm>
              <a:off x="3837640" y="2865532"/>
              <a:ext cx="71700" cy="71700"/>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5" name="Google Shape;3535;g1f5d965ad35_0_3540"/>
            <p:cNvSpPr/>
            <p:nvPr/>
          </p:nvSpPr>
          <p:spPr>
            <a:xfrm>
              <a:off x="50949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6" name="Google Shape;3536;g1f5d965ad35_0_3540"/>
            <p:cNvSpPr/>
            <p:nvPr/>
          </p:nvSpPr>
          <p:spPr>
            <a:xfrm>
              <a:off x="49552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7" name="Google Shape;3537;g1f5d965ad35_0_3540"/>
            <p:cNvSpPr/>
            <p:nvPr/>
          </p:nvSpPr>
          <p:spPr>
            <a:xfrm>
              <a:off x="48155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3538" name="Google Shape;3538;g1f5d965ad35_0_3540"/>
            <p:cNvSpPr/>
            <p:nvPr/>
          </p:nvSpPr>
          <p:spPr>
            <a:xfrm>
              <a:off x="4675840" y="2865532"/>
              <a:ext cx="71700" cy="71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3539" name="Google Shape;3539;g1f5d965ad35_0_3540"/>
          <p:cNvSpPr txBox="1">
            <a:spLocks noGrp="1"/>
          </p:cNvSpPr>
          <p:nvPr>
            <p:ph type="body" idx="1"/>
          </p:nvPr>
        </p:nvSpPr>
        <p:spPr>
          <a:xfrm>
            <a:off x="688975" y="1574318"/>
            <a:ext cx="7766100" cy="1794000"/>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Caption">
  <p:cSld name="1_Caption ig/sqsIM5ZM=">
    <p:spTree>
      <p:nvGrpSpPr>
        <p:cNvPr id="1" name="Shape 3540"/>
        <p:cNvGrpSpPr/>
        <p:nvPr/>
      </p:nvGrpSpPr>
      <p:grpSpPr>
        <a:xfrm>
          <a:off x="0" y="0"/>
          <a:ext cx="0" cy="0"/>
          <a:chOff x="0" y="0"/>
          <a:chExt cx="0" cy="0"/>
        </a:xfrm>
      </p:grpSpPr>
      <p:pic>
        <p:nvPicPr>
          <p:cNvPr id="3541" name="Google Shape;3541;g1f5d965ad35_0_3555" descr="Background pattern&#10;&#10;Description automatically generated with medium confidence"/>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42" name="Google Shape;3542;g1f5d965ad35_0_3555" descr="A group of people sitting at a table&#10;&#10;Description automatically generated with low confidence"/>
          <p:cNvPicPr preferRelativeResize="0"/>
          <p:nvPr/>
        </p:nvPicPr>
        <p:blipFill rotWithShape="1">
          <a:blip r:embed="rId3">
            <a:alphaModFix/>
          </a:blip>
          <a:srcRect l="11613" t="29183"/>
          <a:stretch/>
        </p:blipFill>
        <p:spPr>
          <a:xfrm>
            <a:off x="4864308" y="0"/>
            <a:ext cx="4279693" cy="5143500"/>
          </a:xfrm>
          <a:prstGeom prst="rect">
            <a:avLst/>
          </a:prstGeom>
          <a:noFill/>
          <a:ln>
            <a:noFill/>
          </a:ln>
        </p:spPr>
      </p:pic>
      <p:pic>
        <p:nvPicPr>
          <p:cNvPr id="3543" name="Google Shape;3543;g1f5d965ad35_0_355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3544" name="Google Shape;3544;g1f5d965ad35_0_3555"/>
          <p:cNvSpPr/>
          <p:nvPr/>
        </p:nvSpPr>
        <p:spPr>
          <a:xfrm>
            <a:off x="0" y="1107751"/>
            <a:ext cx="4864200" cy="292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545" name="Google Shape;3545;g1f5d965ad35_0_3555"/>
          <p:cNvSpPr/>
          <p:nvPr/>
        </p:nvSpPr>
        <p:spPr>
          <a:xfrm>
            <a:off x="185197" y="1339045"/>
            <a:ext cx="69300" cy="24654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6" name="Google Shape;3546;g1f5d965ad35_0_3555"/>
          <p:cNvSpPr txBox="1">
            <a:spLocks noGrp="1"/>
          </p:cNvSpPr>
          <p:nvPr>
            <p:ph type="title"/>
          </p:nvPr>
        </p:nvSpPr>
        <p:spPr>
          <a:xfrm>
            <a:off x="387873" y="1377777"/>
            <a:ext cx="3421500" cy="4593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47" name="Google Shape;3547;g1f5d965ad35_0_3555"/>
          <p:cNvSpPr txBox="1">
            <a:spLocks noGrp="1"/>
          </p:cNvSpPr>
          <p:nvPr>
            <p:ph type="body" idx="1"/>
          </p:nvPr>
        </p:nvSpPr>
        <p:spPr>
          <a:xfrm>
            <a:off x="387873" y="1985160"/>
            <a:ext cx="4343100" cy="18192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Caption">
  <p:cSld name="1_Caption 38UOKSbeOY8=">
    <p:spTree>
      <p:nvGrpSpPr>
        <p:cNvPr id="1" name="Shape 3548"/>
        <p:cNvGrpSpPr/>
        <p:nvPr/>
      </p:nvGrpSpPr>
      <p:grpSpPr>
        <a:xfrm>
          <a:off x="0" y="0"/>
          <a:ext cx="0" cy="0"/>
          <a:chOff x="0" y="0"/>
          <a:chExt cx="0" cy="0"/>
        </a:xfrm>
      </p:grpSpPr>
      <p:pic>
        <p:nvPicPr>
          <p:cNvPr id="3549" name="Google Shape;3549;g1f5d965ad35_0_3563"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0" name="Google Shape;3550;g1f5d965ad35_0_3563"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51" name="Google Shape;3551;g1f5d965ad35_0_3563"/>
          <p:cNvGrpSpPr/>
          <p:nvPr/>
        </p:nvGrpSpPr>
        <p:grpSpPr>
          <a:xfrm>
            <a:off x="-900" y="1034935"/>
            <a:ext cx="9146700" cy="1842089"/>
            <a:chOff x="-900" y="1034935"/>
            <a:chExt cx="9146700" cy="1842089"/>
          </a:xfrm>
        </p:grpSpPr>
        <p:sp>
          <p:nvSpPr>
            <p:cNvPr id="3552" name="Google Shape;3552;g1f5d965ad35_0_3563"/>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53" name="Google Shape;3553;g1f5d965ad35_0_3563"/>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3554" name="Google Shape;3554;g1f5d965ad35_0_3563"/>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55" name="Google Shape;3555;g1f5d965ad35_0_3563"/>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Caption">
  <p:cSld name="1_Caption sQX8xDz+iao=">
    <p:spTree>
      <p:nvGrpSpPr>
        <p:cNvPr id="1" name="Shape 3556"/>
        <p:cNvGrpSpPr/>
        <p:nvPr/>
      </p:nvGrpSpPr>
      <p:grpSpPr>
        <a:xfrm>
          <a:off x="0" y="0"/>
          <a:ext cx="0" cy="0"/>
          <a:chOff x="0" y="0"/>
          <a:chExt cx="0" cy="0"/>
        </a:xfrm>
      </p:grpSpPr>
      <p:pic>
        <p:nvPicPr>
          <p:cNvPr id="3557" name="Google Shape;3557;g1f5d965ad35_0_3571"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58" name="Google Shape;3558;g1f5d965ad35_0_3571"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59" name="Google Shape;3559;g1f5d965ad35_0_3571"/>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60" name="Google Shape;3560;g1f5d965ad35_0_3571"/>
          <p:cNvSpPr/>
          <p:nvPr/>
        </p:nvSpPr>
        <p:spPr>
          <a:xfrm>
            <a:off x="0" y="1037770"/>
            <a:ext cx="9144000" cy="161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61" name="Google Shape;3561;g1f5d965ad35_0_3571"/>
          <p:cNvPicPr preferRelativeResize="0"/>
          <p:nvPr/>
        </p:nvPicPr>
        <p:blipFill rotWithShape="1">
          <a:blip r:embed="rId4">
            <a:alphaModFix/>
          </a:blip>
          <a:srcRect t="-454" b="47599"/>
          <a:stretch/>
        </p:blipFill>
        <p:spPr>
          <a:xfrm flipH="1">
            <a:off x="349864" y="721112"/>
            <a:ext cx="3612539" cy="4395171"/>
          </a:xfrm>
          <a:prstGeom prst="rect">
            <a:avLst/>
          </a:prstGeom>
          <a:noFill/>
          <a:ln>
            <a:noFill/>
          </a:ln>
        </p:spPr>
      </p:pic>
      <p:sp>
        <p:nvSpPr>
          <p:cNvPr id="3562" name="Google Shape;3562;g1f5d965ad35_0_3571"/>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Caption">
  <p:cSld name="1_Caption 6ay8rAN2Gks=">
    <p:spTree>
      <p:nvGrpSpPr>
        <p:cNvPr id="1" name="Shape 3563"/>
        <p:cNvGrpSpPr/>
        <p:nvPr/>
      </p:nvGrpSpPr>
      <p:grpSpPr>
        <a:xfrm>
          <a:off x="0" y="0"/>
          <a:ext cx="0" cy="0"/>
          <a:chOff x="0" y="0"/>
          <a:chExt cx="0" cy="0"/>
        </a:xfrm>
      </p:grpSpPr>
      <p:pic>
        <p:nvPicPr>
          <p:cNvPr id="3564" name="Google Shape;3564;g1f5d965ad35_0_357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65" name="Google Shape;3565;g1f5d965ad35_0_3578"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grpSp>
        <p:nvGrpSpPr>
          <p:cNvPr id="3566" name="Google Shape;3566;g1f5d965ad35_0_3578"/>
          <p:cNvGrpSpPr/>
          <p:nvPr/>
        </p:nvGrpSpPr>
        <p:grpSpPr>
          <a:xfrm>
            <a:off x="-900" y="1034935"/>
            <a:ext cx="9146700" cy="1842089"/>
            <a:chOff x="-900" y="1034935"/>
            <a:chExt cx="9146700" cy="1842089"/>
          </a:xfrm>
        </p:grpSpPr>
        <p:sp>
          <p:nvSpPr>
            <p:cNvPr id="3567" name="Google Shape;3567;g1f5d965ad35_0_3578"/>
            <p:cNvSpPr/>
            <p:nvPr/>
          </p:nvSpPr>
          <p:spPr>
            <a:xfrm>
              <a:off x="0" y="1085724"/>
              <a:ext cx="9145800" cy="1791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568" name="Google Shape;3568;g1f5d965ad35_0_357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3569" name="Google Shape;3569;g1f5d965ad35_0_3578"/>
          <p:cNvPicPr preferRelativeResize="0"/>
          <p:nvPr/>
        </p:nvPicPr>
        <p:blipFill rotWithShape="1">
          <a:blip r:embed="rId4">
            <a:alphaModFix/>
          </a:blip>
          <a:srcRect/>
          <a:stretch/>
        </p:blipFill>
        <p:spPr>
          <a:xfrm>
            <a:off x="244973" y="966439"/>
            <a:ext cx="4181754" cy="4151488"/>
          </a:xfrm>
          <a:prstGeom prst="rect">
            <a:avLst/>
          </a:prstGeom>
          <a:noFill/>
          <a:ln>
            <a:noFill/>
          </a:ln>
        </p:spPr>
      </p:pic>
      <p:sp>
        <p:nvSpPr>
          <p:cNvPr id="3570" name="Google Shape;3570;g1f5d965ad35_0_3578"/>
          <p:cNvSpPr txBox="1">
            <a:spLocks noGrp="1"/>
          </p:cNvSpPr>
          <p:nvPr>
            <p:ph type="body" idx="1"/>
          </p:nvPr>
        </p:nvSpPr>
        <p:spPr>
          <a:xfrm>
            <a:off x="4852577" y="1247209"/>
            <a:ext cx="3865500" cy="14682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Caption">
  <p:cSld name="1_Caption ieX2BQ/UgoI=">
    <p:spTree>
      <p:nvGrpSpPr>
        <p:cNvPr id="1" name="Shape 3571"/>
        <p:cNvGrpSpPr/>
        <p:nvPr/>
      </p:nvGrpSpPr>
      <p:grpSpPr>
        <a:xfrm>
          <a:off x="0" y="0"/>
          <a:ext cx="0" cy="0"/>
          <a:chOff x="0" y="0"/>
          <a:chExt cx="0" cy="0"/>
        </a:xfrm>
      </p:grpSpPr>
      <p:pic>
        <p:nvPicPr>
          <p:cNvPr id="3572" name="Google Shape;3572;g1f5d965ad35_0_358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3573" name="Google Shape;3573;g1f5d965ad35_0_3586"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cxnSp>
        <p:nvCxnSpPr>
          <p:cNvPr id="3574" name="Google Shape;3574;g1f5d965ad35_0_3586"/>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3575" name="Google Shape;3575;g1f5d965ad35_0_3586"/>
          <p:cNvSpPr/>
          <p:nvPr/>
        </p:nvSpPr>
        <p:spPr>
          <a:xfrm>
            <a:off x="0" y="1037770"/>
            <a:ext cx="9144000" cy="1614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576" name="Google Shape;3576;g1f5d965ad35_0_3586"/>
          <p:cNvPicPr preferRelativeResize="0"/>
          <p:nvPr/>
        </p:nvPicPr>
        <p:blipFill rotWithShape="1">
          <a:blip r:embed="rId4">
            <a:alphaModFix/>
          </a:blip>
          <a:srcRect t="-454" b="47599"/>
          <a:stretch/>
        </p:blipFill>
        <p:spPr>
          <a:xfrm flipH="1">
            <a:off x="349864" y="721112"/>
            <a:ext cx="3612539" cy="4395171"/>
          </a:xfrm>
          <a:prstGeom prst="rect">
            <a:avLst/>
          </a:prstGeom>
          <a:noFill/>
          <a:ln>
            <a:noFill/>
          </a:ln>
        </p:spPr>
      </p:pic>
      <p:sp>
        <p:nvSpPr>
          <p:cNvPr id="3577" name="Google Shape;3577;g1f5d965ad35_0_3586"/>
          <p:cNvSpPr txBox="1">
            <a:spLocks noGrp="1"/>
          </p:cNvSpPr>
          <p:nvPr>
            <p:ph type="body" idx="1"/>
          </p:nvPr>
        </p:nvSpPr>
        <p:spPr>
          <a:xfrm>
            <a:off x="4620415" y="1247209"/>
            <a:ext cx="3865500" cy="11607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Caption">
  <p:cSld name="1_Caption 33bWBmyKL+Y=">
    <p:spTree>
      <p:nvGrpSpPr>
        <p:cNvPr id="1" name="Shape 3578"/>
        <p:cNvGrpSpPr/>
        <p:nvPr/>
      </p:nvGrpSpPr>
      <p:grpSpPr>
        <a:xfrm>
          <a:off x="0" y="0"/>
          <a:ext cx="0" cy="0"/>
          <a:chOff x="0" y="0"/>
          <a:chExt cx="0" cy="0"/>
        </a:xfrm>
      </p:grpSpPr>
      <p:pic>
        <p:nvPicPr>
          <p:cNvPr id="3579" name="Google Shape;3579;g1f5d965ad35_0_3593"/>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580" name="Google Shape;3580;g1f5d965ad35_0_3593" descr="Shape&#10;&#10;Description automatically generated with low confidence"/>
          <p:cNvPicPr preferRelativeResize="0"/>
          <p:nvPr/>
        </p:nvPicPr>
        <p:blipFill rotWithShape="1">
          <a:blip r:embed="rId3">
            <a:alphaModFix/>
          </a:blip>
          <a:srcRect/>
          <a:stretch/>
        </p:blipFill>
        <p:spPr>
          <a:xfrm>
            <a:off x="0" y="0"/>
            <a:ext cx="9143988" cy="5147999"/>
          </a:xfrm>
          <a:prstGeom prst="rect">
            <a:avLst/>
          </a:prstGeom>
          <a:noFill/>
          <a:ln>
            <a:noFill/>
          </a:ln>
        </p:spPr>
      </p:pic>
      <p:pic>
        <p:nvPicPr>
          <p:cNvPr id="3581" name="Google Shape;3581;g1f5d965ad35_0_3593" descr="A picture containing text, dark, night sky&#10;&#10;Description automatically generated"/>
          <p:cNvPicPr preferRelativeResize="0"/>
          <p:nvPr/>
        </p:nvPicPr>
        <p:blipFill rotWithShape="1">
          <a:blip r:embed="rId4">
            <a:alphaModFix/>
          </a:blip>
          <a:srcRect/>
          <a:stretch/>
        </p:blipFill>
        <p:spPr>
          <a:xfrm>
            <a:off x="962283" y="914400"/>
            <a:ext cx="7219434" cy="3459479"/>
          </a:xfrm>
          <a:prstGeom prst="rect">
            <a:avLst/>
          </a:prstGeom>
          <a:noFill/>
          <a:ln>
            <a:noFill/>
          </a:ln>
        </p:spPr>
      </p:pic>
      <p:pic>
        <p:nvPicPr>
          <p:cNvPr id="3582" name="Google Shape;3582;g1f5d965ad35_0_3593" descr="Chart&#10;&#10;Description automatically generated"/>
          <p:cNvPicPr preferRelativeResize="0"/>
          <p:nvPr/>
        </p:nvPicPr>
        <p:blipFill rotWithShape="1">
          <a:blip r:embed="rId5">
            <a:alphaModFix/>
          </a:blip>
          <a:srcRect/>
          <a:stretch/>
        </p:blipFill>
        <p:spPr>
          <a:xfrm>
            <a:off x="2567940" y="1200369"/>
            <a:ext cx="4008121" cy="2742763"/>
          </a:xfrm>
          <a:prstGeom prst="rect">
            <a:avLst/>
          </a:prstGeom>
          <a:noFill/>
          <a:ln>
            <a:noFill/>
          </a:ln>
        </p:spPr>
      </p:pic>
      <p:sp>
        <p:nvSpPr>
          <p:cNvPr id="3583" name="Google Shape;3583;g1f5d965ad35_0_3593"/>
          <p:cNvSpPr txBox="1">
            <a:spLocks noGrp="1"/>
          </p:cNvSpPr>
          <p:nvPr>
            <p:ph type="body" idx="1"/>
          </p:nvPr>
        </p:nvSpPr>
        <p:spPr>
          <a:xfrm rot="-525880">
            <a:off x="2714146" y="2148468"/>
            <a:ext cx="3673801" cy="5545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Caption">
  <p:cSld name="1_Caption l90fBIECbZs=">
    <p:spTree>
      <p:nvGrpSpPr>
        <p:cNvPr id="1" name="Shape 3584"/>
        <p:cNvGrpSpPr/>
        <p:nvPr/>
      </p:nvGrpSpPr>
      <p:grpSpPr>
        <a:xfrm>
          <a:off x="0" y="0"/>
          <a:ext cx="0" cy="0"/>
          <a:chOff x="0" y="0"/>
          <a:chExt cx="0" cy="0"/>
        </a:xfrm>
      </p:grpSpPr>
      <p:grpSp>
        <p:nvGrpSpPr>
          <p:cNvPr id="3585" name="Google Shape;3585;g1f5d965ad35_0_3599"/>
          <p:cNvGrpSpPr/>
          <p:nvPr/>
        </p:nvGrpSpPr>
        <p:grpSpPr>
          <a:xfrm>
            <a:off x="444" y="0"/>
            <a:ext cx="9143558" cy="5143500"/>
            <a:chOff x="444" y="317809"/>
            <a:chExt cx="9143558" cy="5143500"/>
          </a:xfrm>
        </p:grpSpPr>
        <p:pic>
          <p:nvPicPr>
            <p:cNvPr id="3586" name="Google Shape;3586;g1f5d965ad35_0_3599" descr="Surface chart&#10;&#10;Description automatically generated with low confidence"/>
            <p:cNvPicPr preferRelativeResize="0"/>
            <p:nvPr/>
          </p:nvPicPr>
          <p:blipFill rotWithShape="1">
            <a:blip r:embed="rId2">
              <a:alphaModFix amt="50000"/>
            </a:blip>
            <a:srcRect/>
            <a:stretch/>
          </p:blipFill>
          <p:spPr>
            <a:xfrm>
              <a:off x="444" y="317809"/>
              <a:ext cx="9143113" cy="5143500"/>
            </a:xfrm>
            <a:prstGeom prst="rect">
              <a:avLst/>
            </a:prstGeom>
            <a:noFill/>
            <a:ln>
              <a:noFill/>
            </a:ln>
          </p:spPr>
        </p:pic>
        <p:pic>
          <p:nvPicPr>
            <p:cNvPr id="3587" name="Google Shape;3587;g1f5d965ad35_0_3599" descr="Surface chart&#10;&#10;Description automatically generated with low confidence"/>
            <p:cNvPicPr preferRelativeResize="0"/>
            <p:nvPr/>
          </p:nvPicPr>
          <p:blipFill rotWithShape="1">
            <a:blip r:embed="rId2">
              <a:alphaModFix amt="50000"/>
            </a:blip>
            <a:srcRect/>
            <a:stretch/>
          </p:blipFill>
          <p:spPr>
            <a:xfrm>
              <a:off x="889" y="317809"/>
              <a:ext cx="9143113" cy="5143500"/>
            </a:xfrm>
            <a:prstGeom prst="rect">
              <a:avLst/>
            </a:prstGeom>
            <a:noFill/>
            <a:ln>
              <a:noFill/>
            </a:ln>
          </p:spPr>
        </p:pic>
      </p:grpSp>
      <p:pic>
        <p:nvPicPr>
          <p:cNvPr id="3588" name="Google Shape;3588;g1f5d965ad35_0_3599"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pic>
        <p:nvPicPr>
          <p:cNvPr id="3589" name="Google Shape;3589;g1f5d965ad35_0_3599" descr="A picture containing text&#10;&#10;Description automatically generated"/>
          <p:cNvPicPr preferRelativeResize="0"/>
          <p:nvPr/>
        </p:nvPicPr>
        <p:blipFill rotWithShape="1">
          <a:blip r:embed="rId4">
            <a:alphaModFix amt="85000"/>
          </a:blip>
          <a:srcRect/>
          <a:stretch/>
        </p:blipFill>
        <p:spPr>
          <a:xfrm>
            <a:off x="2251213" y="1143261"/>
            <a:ext cx="4641575" cy="2799229"/>
          </a:xfrm>
          <a:prstGeom prst="rect">
            <a:avLst/>
          </a:prstGeom>
          <a:noFill/>
          <a:ln>
            <a:noFill/>
          </a:ln>
        </p:spPr>
      </p:pic>
      <p:sp>
        <p:nvSpPr>
          <p:cNvPr id="3590" name="Google Shape;3590;g1f5d965ad35_0_3599"/>
          <p:cNvSpPr txBox="1">
            <a:spLocks noGrp="1"/>
          </p:cNvSpPr>
          <p:nvPr>
            <p:ph type="body" idx="1"/>
          </p:nvPr>
        </p:nvSpPr>
        <p:spPr>
          <a:xfrm>
            <a:off x="2740961" y="1824708"/>
            <a:ext cx="3602100" cy="4725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1" name="Google Shape;3591;g1f5d965ad35_0_3599"/>
          <p:cNvSpPr txBox="1">
            <a:spLocks noGrp="1"/>
          </p:cNvSpPr>
          <p:nvPr>
            <p:ph type="body" idx="2"/>
          </p:nvPr>
        </p:nvSpPr>
        <p:spPr>
          <a:xfrm>
            <a:off x="2740960" y="239891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3592"/>
        <p:cNvGrpSpPr/>
        <p:nvPr/>
      </p:nvGrpSpPr>
      <p:grpSpPr>
        <a:xfrm>
          <a:off x="0" y="0"/>
          <a:ext cx="0" cy="0"/>
          <a:chOff x="0" y="0"/>
          <a:chExt cx="0" cy="0"/>
        </a:xfrm>
      </p:grpSpPr>
      <p:pic>
        <p:nvPicPr>
          <p:cNvPr id="3593" name="Google Shape;3593;g1f5d965ad35_0_3607"/>
          <p:cNvPicPr preferRelativeResize="0"/>
          <p:nvPr/>
        </p:nvPicPr>
        <p:blipFill rotWithShape="1">
          <a:blip r:embed="rId2">
            <a:alphaModFix amt="70000"/>
          </a:blip>
          <a:srcRect t="1813" b="12613"/>
          <a:stretch/>
        </p:blipFill>
        <p:spPr>
          <a:xfrm>
            <a:off x="0" y="-1"/>
            <a:ext cx="9144000" cy="5143501"/>
          </a:xfrm>
          <a:prstGeom prst="rect">
            <a:avLst/>
          </a:prstGeom>
          <a:noFill/>
          <a:ln>
            <a:noFill/>
          </a:ln>
        </p:spPr>
      </p:pic>
      <p:pic>
        <p:nvPicPr>
          <p:cNvPr id="3594" name="Google Shape;3594;g1f5d965ad35_0_3607" descr="Shape&#10;&#10;Description automatically generated with low confidence"/>
          <p:cNvPicPr preferRelativeResize="0"/>
          <p:nvPr/>
        </p:nvPicPr>
        <p:blipFill rotWithShape="1">
          <a:blip r:embed="rId3">
            <a:alphaModFix/>
          </a:blip>
          <a:srcRect/>
          <a:stretch/>
        </p:blipFill>
        <p:spPr>
          <a:xfrm>
            <a:off x="0" y="0"/>
            <a:ext cx="9143988" cy="5143492"/>
          </a:xfrm>
          <a:prstGeom prst="rect">
            <a:avLst/>
          </a:prstGeom>
          <a:noFill/>
          <a:ln>
            <a:noFill/>
          </a:ln>
        </p:spPr>
      </p:pic>
      <p:sp>
        <p:nvSpPr>
          <p:cNvPr id="3595" name="Google Shape;3595;g1f5d965ad35_0_3607"/>
          <p:cNvSpPr/>
          <p:nvPr/>
        </p:nvSpPr>
        <p:spPr>
          <a:xfrm>
            <a:off x="3322314" y="1790299"/>
            <a:ext cx="2539500" cy="645000"/>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3596" name="Google Shape;3596;g1f5d965ad35_0_3607"/>
          <p:cNvSpPr txBox="1">
            <a:spLocks noGrp="1"/>
          </p:cNvSpPr>
          <p:nvPr>
            <p:ph type="body" idx="1"/>
          </p:nvPr>
        </p:nvSpPr>
        <p:spPr>
          <a:xfrm>
            <a:off x="3553313" y="1914665"/>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7" name="Google Shape;3597;g1f5d965ad35_0_3607"/>
          <p:cNvSpPr txBox="1">
            <a:spLocks noGrp="1"/>
          </p:cNvSpPr>
          <p:nvPr>
            <p:ph type="body" idx="2"/>
          </p:nvPr>
        </p:nvSpPr>
        <p:spPr>
          <a:xfrm>
            <a:off x="2770956" y="2580686"/>
            <a:ext cx="3602100" cy="7197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3598"/>
        <p:cNvGrpSpPr/>
        <p:nvPr/>
      </p:nvGrpSpPr>
      <p:grpSpPr>
        <a:xfrm>
          <a:off x="0" y="0"/>
          <a:ext cx="0" cy="0"/>
          <a:chOff x="0" y="0"/>
          <a:chExt cx="0" cy="0"/>
        </a:xfrm>
      </p:grpSpPr>
      <p:grpSp>
        <p:nvGrpSpPr>
          <p:cNvPr id="3599" name="Google Shape;3599;g1f5d965ad35_0_3613"/>
          <p:cNvGrpSpPr/>
          <p:nvPr/>
        </p:nvGrpSpPr>
        <p:grpSpPr>
          <a:xfrm>
            <a:off x="-3149" y="1"/>
            <a:ext cx="9147111" cy="5143559"/>
            <a:chOff x="-3149" y="1"/>
            <a:chExt cx="9147111" cy="5143559"/>
          </a:xfrm>
        </p:grpSpPr>
        <p:pic>
          <p:nvPicPr>
            <p:cNvPr id="3600" name="Google Shape;3600;g1f5d965ad35_0_361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01" name="Google Shape;3601;g1f5d965ad35_0_3613"/>
            <p:cNvSpPr/>
            <p:nvPr/>
          </p:nvSpPr>
          <p:spPr>
            <a:xfrm>
              <a:off x="-938" y="2804160"/>
              <a:ext cx="9144900" cy="233940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02" name="Google Shape;3602;g1f5d965ad35_0_361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03" name="Google Shape;3603;g1f5d965ad35_0_3613"/>
          <p:cNvGrpSpPr/>
          <p:nvPr/>
        </p:nvGrpSpPr>
        <p:grpSpPr>
          <a:xfrm>
            <a:off x="2349421" y="1908829"/>
            <a:ext cx="4506165" cy="1790724"/>
            <a:chOff x="2560319" y="1790699"/>
            <a:chExt cx="4084261" cy="1623062"/>
          </a:xfrm>
        </p:grpSpPr>
        <p:sp>
          <p:nvSpPr>
            <p:cNvPr id="3604" name="Google Shape;3604;g1f5d965ad35_0_361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05" name="Google Shape;3605;g1f5d965ad35_0_361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06" name="Google Shape;3606;g1f5d965ad35_0_361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07" name="Google Shape;3607;g1f5d965ad35_0_361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3608"/>
        <p:cNvGrpSpPr/>
        <p:nvPr/>
      </p:nvGrpSpPr>
      <p:grpSpPr>
        <a:xfrm>
          <a:off x="0" y="0"/>
          <a:ext cx="0" cy="0"/>
          <a:chOff x="0" y="0"/>
          <a:chExt cx="0" cy="0"/>
        </a:xfrm>
      </p:grpSpPr>
      <p:grpSp>
        <p:nvGrpSpPr>
          <p:cNvPr id="3609" name="Google Shape;3609;g1f5d965ad35_0_3623"/>
          <p:cNvGrpSpPr/>
          <p:nvPr/>
        </p:nvGrpSpPr>
        <p:grpSpPr>
          <a:xfrm>
            <a:off x="-3149" y="1"/>
            <a:ext cx="9147111" cy="5143559"/>
            <a:chOff x="-3149" y="1"/>
            <a:chExt cx="9147111" cy="5143559"/>
          </a:xfrm>
        </p:grpSpPr>
        <p:pic>
          <p:nvPicPr>
            <p:cNvPr id="3610" name="Google Shape;3610;g1f5d965ad35_0_3623"/>
            <p:cNvPicPr preferRelativeResize="0"/>
            <p:nvPr/>
          </p:nvPicPr>
          <p:blipFill rotWithShape="1">
            <a:blip r:embed="rId2">
              <a:alphaModFix/>
            </a:blip>
            <a:srcRect t="2683" b="12942"/>
            <a:stretch/>
          </p:blipFill>
          <p:spPr>
            <a:xfrm>
              <a:off x="-3149" y="1"/>
              <a:ext cx="9144004" cy="5143500"/>
            </a:xfrm>
            <a:prstGeom prst="rect">
              <a:avLst/>
            </a:prstGeom>
            <a:noFill/>
            <a:ln>
              <a:noFill/>
            </a:ln>
          </p:spPr>
        </p:pic>
        <p:sp>
          <p:nvSpPr>
            <p:cNvPr id="3611" name="Google Shape;3611;g1f5d965ad35_0_3623"/>
            <p:cNvSpPr/>
            <p:nvPr/>
          </p:nvSpPr>
          <p:spPr>
            <a:xfrm>
              <a:off x="-938" y="2804160"/>
              <a:ext cx="9144900" cy="233940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3612" name="Google Shape;3612;g1f5d965ad35_0_3623" descr="Shape&#10;&#10;Description automatically generated with low confidence"/>
          <p:cNvPicPr preferRelativeResize="0"/>
          <p:nvPr/>
        </p:nvPicPr>
        <p:blipFill rotWithShape="1">
          <a:blip r:embed="rId3">
            <a:alphaModFix/>
          </a:blip>
          <a:srcRect/>
          <a:stretch/>
        </p:blipFill>
        <p:spPr>
          <a:xfrm>
            <a:off x="0" y="0"/>
            <a:ext cx="9143999" cy="5143499"/>
          </a:xfrm>
          <a:prstGeom prst="rect">
            <a:avLst/>
          </a:prstGeom>
          <a:noFill/>
          <a:ln>
            <a:noFill/>
          </a:ln>
        </p:spPr>
      </p:pic>
      <p:grpSp>
        <p:nvGrpSpPr>
          <p:cNvPr id="3613" name="Google Shape;3613;g1f5d965ad35_0_3623"/>
          <p:cNvGrpSpPr/>
          <p:nvPr/>
        </p:nvGrpSpPr>
        <p:grpSpPr>
          <a:xfrm>
            <a:off x="2349421" y="1908829"/>
            <a:ext cx="4506165" cy="1790724"/>
            <a:chOff x="2560319" y="1790699"/>
            <a:chExt cx="4084261" cy="1623062"/>
          </a:xfrm>
        </p:grpSpPr>
        <p:sp>
          <p:nvSpPr>
            <p:cNvPr id="3614" name="Google Shape;3614;g1f5d965ad35_0_3623"/>
            <p:cNvSpPr/>
            <p:nvPr/>
          </p:nvSpPr>
          <p:spPr>
            <a:xfrm>
              <a:off x="2560319" y="1790699"/>
              <a:ext cx="4023300" cy="1562100"/>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3615" name="Google Shape;3615;g1f5d965ad35_0_3623"/>
            <p:cNvSpPr/>
            <p:nvPr/>
          </p:nvSpPr>
          <p:spPr>
            <a:xfrm>
              <a:off x="2621280" y="1851661"/>
              <a:ext cx="4023300" cy="1562100"/>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3616" name="Google Shape;3616;g1f5d965ad35_0_3623"/>
          <p:cNvSpPr txBox="1">
            <a:spLocks noGrp="1"/>
          </p:cNvSpPr>
          <p:nvPr>
            <p:ph type="body" idx="1"/>
          </p:nvPr>
        </p:nvSpPr>
        <p:spPr>
          <a:xfrm>
            <a:off x="3553313" y="2127464"/>
            <a:ext cx="2077500" cy="39630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17" name="Google Shape;3617;g1f5d965ad35_0_3623"/>
          <p:cNvSpPr txBox="1">
            <a:spLocks noGrp="1"/>
          </p:cNvSpPr>
          <p:nvPr>
            <p:ph type="body" idx="2"/>
          </p:nvPr>
        </p:nvSpPr>
        <p:spPr>
          <a:xfrm>
            <a:off x="2770956" y="2643161"/>
            <a:ext cx="3602100" cy="77580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Caption">
  <p:cSld name="1_Caption b6Kzp98yfeg=">
    <p:spTree>
      <p:nvGrpSpPr>
        <p:cNvPr id="1" name="Shape 3618"/>
        <p:cNvGrpSpPr/>
        <p:nvPr/>
      </p:nvGrpSpPr>
      <p:grpSpPr>
        <a:xfrm>
          <a:off x="0" y="0"/>
          <a:ext cx="0" cy="0"/>
          <a:chOff x="0" y="0"/>
          <a:chExt cx="0" cy="0"/>
        </a:xfrm>
      </p:grpSpPr>
      <p:sp>
        <p:nvSpPr>
          <p:cNvPr id="3619" name="Google Shape;3619;g1f5d965ad35_0_3633"/>
          <p:cNvSpPr/>
          <p:nvPr/>
        </p:nvSpPr>
        <p:spPr>
          <a:xfrm>
            <a:off x="4690334" y="0"/>
            <a:ext cx="4453800" cy="5139900"/>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0" name="Google Shape;3620;g1f5d965ad35_0_363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g1f5d965ad35_0_3633"/>
          <p:cNvSpPr>
            <a:spLocks noGrp="1"/>
          </p:cNvSpPr>
          <p:nvPr>
            <p:ph type="pic" idx="2"/>
          </p:nvPr>
        </p:nvSpPr>
        <p:spPr>
          <a:xfrm>
            <a:off x="-1" y="0"/>
            <a:ext cx="4690200" cy="5139900"/>
          </a:xfrm>
          <a:prstGeom prst="rect">
            <a:avLst/>
          </a:prstGeom>
          <a:noFill/>
          <a:ln>
            <a:noFill/>
          </a:ln>
        </p:spPr>
      </p:sp>
      <p:sp>
        <p:nvSpPr>
          <p:cNvPr id="3622" name="Google Shape;3622;g1f5d965ad35_0_3633"/>
          <p:cNvSpPr/>
          <p:nvPr/>
        </p:nvSpPr>
        <p:spPr>
          <a:xfrm>
            <a:off x="4548336" y="420700"/>
            <a:ext cx="4595700" cy="428100"/>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23" name="Google Shape;3623;g1f5d965ad35_0_3633"/>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4" name="Google Shape;3624;g1f5d965ad35_0_3633"/>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Caption">
  <p:cSld name="1_Caption p30cVwhGp+0=">
    <p:spTree>
      <p:nvGrpSpPr>
        <p:cNvPr id="1" name="Shape 3625"/>
        <p:cNvGrpSpPr/>
        <p:nvPr/>
      </p:nvGrpSpPr>
      <p:grpSpPr>
        <a:xfrm>
          <a:off x="0" y="0"/>
          <a:ext cx="0" cy="0"/>
          <a:chOff x="0" y="0"/>
          <a:chExt cx="0" cy="0"/>
        </a:xfrm>
      </p:grpSpPr>
      <p:sp>
        <p:nvSpPr>
          <p:cNvPr id="3626" name="Google Shape;3626;g1f5d965ad35_0_3640"/>
          <p:cNvSpPr/>
          <p:nvPr/>
        </p:nvSpPr>
        <p:spPr>
          <a:xfrm>
            <a:off x="4690334" y="0"/>
            <a:ext cx="4453800" cy="51399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27" name="Google Shape;3627;g1f5d965ad35_0_36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g1f5d965ad35_0_3640"/>
          <p:cNvSpPr>
            <a:spLocks noGrp="1"/>
          </p:cNvSpPr>
          <p:nvPr>
            <p:ph type="pic" idx="2"/>
          </p:nvPr>
        </p:nvSpPr>
        <p:spPr>
          <a:xfrm>
            <a:off x="-1" y="0"/>
            <a:ext cx="4690200" cy="5139900"/>
          </a:xfrm>
          <a:prstGeom prst="rect">
            <a:avLst/>
          </a:prstGeom>
          <a:noFill/>
          <a:ln>
            <a:noFill/>
          </a:ln>
        </p:spPr>
      </p:sp>
      <p:sp>
        <p:nvSpPr>
          <p:cNvPr id="3629" name="Google Shape;3629;g1f5d965ad35_0_3640"/>
          <p:cNvSpPr/>
          <p:nvPr/>
        </p:nvSpPr>
        <p:spPr>
          <a:xfrm>
            <a:off x="4548336" y="420700"/>
            <a:ext cx="4595700" cy="4281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0" name="Google Shape;3630;g1f5d965ad35_0_3640"/>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1" name="Google Shape;3631;g1f5d965ad35_0_3640"/>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Caption">
  <p:cSld name="1_Caption Nb4Lk76CV4I=">
    <p:spTree>
      <p:nvGrpSpPr>
        <p:cNvPr id="1" name="Shape 3632"/>
        <p:cNvGrpSpPr/>
        <p:nvPr/>
      </p:nvGrpSpPr>
      <p:grpSpPr>
        <a:xfrm>
          <a:off x="0" y="0"/>
          <a:ext cx="0" cy="0"/>
          <a:chOff x="0" y="0"/>
          <a:chExt cx="0" cy="0"/>
        </a:xfrm>
      </p:grpSpPr>
      <p:sp>
        <p:nvSpPr>
          <p:cNvPr id="3633" name="Google Shape;3633;g1f5d965ad35_0_3647"/>
          <p:cNvSpPr/>
          <p:nvPr/>
        </p:nvSpPr>
        <p:spPr>
          <a:xfrm>
            <a:off x="4690334" y="0"/>
            <a:ext cx="4453800" cy="5139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634" name="Google Shape;3634;g1f5d965ad35_0_364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g1f5d965ad35_0_3647"/>
          <p:cNvSpPr>
            <a:spLocks noGrp="1"/>
          </p:cNvSpPr>
          <p:nvPr>
            <p:ph type="pic" idx="2"/>
          </p:nvPr>
        </p:nvSpPr>
        <p:spPr>
          <a:xfrm>
            <a:off x="-1" y="0"/>
            <a:ext cx="4690200" cy="5139900"/>
          </a:xfrm>
          <a:prstGeom prst="rect">
            <a:avLst/>
          </a:prstGeom>
          <a:noFill/>
          <a:ln>
            <a:noFill/>
          </a:ln>
        </p:spPr>
      </p:sp>
      <p:sp>
        <p:nvSpPr>
          <p:cNvPr id="3636" name="Google Shape;3636;g1f5d965ad35_0_3647"/>
          <p:cNvSpPr/>
          <p:nvPr/>
        </p:nvSpPr>
        <p:spPr>
          <a:xfrm>
            <a:off x="4548336" y="420700"/>
            <a:ext cx="4595700" cy="4281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3637" name="Google Shape;3637;g1f5d965ad35_0_3647"/>
          <p:cNvSpPr txBox="1">
            <a:spLocks noGrp="1"/>
          </p:cNvSpPr>
          <p:nvPr>
            <p:ph type="body" idx="1"/>
          </p:nvPr>
        </p:nvSpPr>
        <p:spPr>
          <a:xfrm>
            <a:off x="4849731" y="1061223"/>
            <a:ext cx="4140300" cy="35685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8" name="Google Shape;3638;g1f5d965ad35_0_3647"/>
          <p:cNvSpPr txBox="1">
            <a:spLocks noGrp="1"/>
          </p:cNvSpPr>
          <p:nvPr>
            <p:ph type="title"/>
          </p:nvPr>
        </p:nvSpPr>
        <p:spPr>
          <a:xfrm>
            <a:off x="4849731" y="462740"/>
            <a:ext cx="4140300" cy="344100"/>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3639"/>
        <p:cNvGrpSpPr/>
        <p:nvPr/>
      </p:nvGrpSpPr>
      <p:grpSpPr>
        <a:xfrm>
          <a:off x="0" y="0"/>
          <a:ext cx="0" cy="0"/>
          <a:chOff x="0" y="0"/>
          <a:chExt cx="0" cy="0"/>
        </a:xfrm>
      </p:grpSpPr>
      <p:sp>
        <p:nvSpPr>
          <p:cNvPr id="3640" name="Google Shape;3640;g1f5d965ad35_0_3654"/>
          <p:cNvSpPr/>
          <p:nvPr/>
        </p:nvSpPr>
        <p:spPr>
          <a:xfrm>
            <a:off x="-1" y="1"/>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3641" name="Google Shape;3641;g1f5d965ad35_0_3654" descr="Background pattern&#10;&#10;Description automatically generated"/>
          <p:cNvPicPr preferRelativeResize="0"/>
          <p:nvPr/>
        </p:nvPicPr>
        <p:blipFill rotWithShape="1">
          <a:blip r:embed="rId2">
            <a:alphaModFix/>
          </a:blip>
          <a:srcRect l="20568" r="20562" b="45931"/>
          <a:stretch/>
        </p:blipFill>
        <p:spPr>
          <a:xfrm rot="5400000">
            <a:off x="5391151" y="1390649"/>
            <a:ext cx="5143498" cy="2362200"/>
          </a:xfrm>
          <a:prstGeom prst="rect">
            <a:avLst/>
          </a:prstGeom>
          <a:solidFill>
            <a:schemeClr val="dk2"/>
          </a:solidFill>
          <a:ln>
            <a:noFill/>
          </a:ln>
        </p:spPr>
      </p:pic>
      <p:sp>
        <p:nvSpPr>
          <p:cNvPr id="3642" name="Google Shape;3642;g1f5d965ad35_0_365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43" name="Google Shape;3643;g1f5d965ad35_0_3654"/>
          <p:cNvCxnSpPr/>
          <p:nvPr/>
        </p:nvCxnSpPr>
        <p:spPr>
          <a:xfrm>
            <a:off x="777369" y="2062045"/>
            <a:ext cx="0" cy="1882200"/>
          </a:xfrm>
          <a:prstGeom prst="straightConnector1">
            <a:avLst/>
          </a:prstGeom>
          <a:noFill/>
          <a:ln w="38100" cap="flat" cmpd="sng">
            <a:solidFill>
              <a:srgbClr val="22366A"/>
            </a:solidFill>
            <a:prstDash val="solid"/>
            <a:miter lim="800000"/>
            <a:headEnd type="none" w="sm" len="sm"/>
            <a:tailEnd type="none" w="sm" len="sm"/>
          </a:ln>
        </p:spPr>
      </p:cxnSp>
      <p:pic>
        <p:nvPicPr>
          <p:cNvPr id="3644" name="Google Shape;3644;g1f5d965ad35_0_3654" descr="A picture containing indoor&#10;&#10;Description automatically generated"/>
          <p:cNvPicPr preferRelativeResize="0"/>
          <p:nvPr/>
        </p:nvPicPr>
        <p:blipFill rotWithShape="1">
          <a:blip r:embed="rId3">
            <a:alphaModFix/>
          </a:blip>
          <a:srcRect l="20443" r="22452"/>
          <a:stretch/>
        </p:blipFill>
        <p:spPr>
          <a:xfrm>
            <a:off x="5353758" y="1004593"/>
            <a:ext cx="2781566" cy="3247435"/>
          </a:xfrm>
          <a:prstGeom prst="rect">
            <a:avLst/>
          </a:prstGeom>
          <a:noFill/>
          <a:ln w="28575" cap="flat" cmpd="sng">
            <a:solidFill>
              <a:srgbClr val="D8D8D8"/>
            </a:solidFill>
            <a:prstDash val="solid"/>
            <a:round/>
            <a:headEnd type="none" w="sm" len="sm"/>
            <a:tailEnd type="none" w="sm" len="sm"/>
          </a:ln>
        </p:spPr>
      </p:pic>
      <p:sp>
        <p:nvSpPr>
          <p:cNvPr id="3645" name="Google Shape;3645;g1f5d965ad35_0_3654"/>
          <p:cNvSpPr txBox="1">
            <a:spLocks noGrp="1"/>
          </p:cNvSpPr>
          <p:nvPr>
            <p:ph type="body" idx="1"/>
          </p:nvPr>
        </p:nvSpPr>
        <p:spPr>
          <a:xfrm>
            <a:off x="912063" y="2052267"/>
            <a:ext cx="3673800" cy="1882200"/>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6" name="Google Shape;3646;g1f5d965ad35_0_3654"/>
          <p:cNvSpPr txBox="1">
            <a:spLocks noGrp="1"/>
          </p:cNvSpPr>
          <p:nvPr>
            <p:ph type="title"/>
          </p:nvPr>
        </p:nvSpPr>
        <p:spPr>
          <a:xfrm>
            <a:off x="912063" y="1246189"/>
            <a:ext cx="3673800"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Caption">
  <p:cSld name="1_Caption VdEM+p0no04=">
    <p:spTree>
      <p:nvGrpSpPr>
        <p:cNvPr id="1" name="Shape 3647"/>
        <p:cNvGrpSpPr/>
        <p:nvPr/>
      </p:nvGrpSpPr>
      <p:grpSpPr>
        <a:xfrm>
          <a:off x="0" y="0"/>
          <a:ext cx="0" cy="0"/>
          <a:chOff x="0" y="0"/>
          <a:chExt cx="0" cy="0"/>
        </a:xfrm>
      </p:grpSpPr>
      <p:pic>
        <p:nvPicPr>
          <p:cNvPr id="3648" name="Google Shape;3648;g1f5d965ad35_0_3662"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649" name="Google Shape;3649;g1f5d965ad35_0_366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365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68"/>
            <a:ext cx="175242" cy="4775197"/>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488023"/>
              <a:chOff x="129115" y="1196929"/>
              <a:chExt cx="175260" cy="2488023"/>
            </a:xfrm>
          </p:grpSpPr>
          <p:cxnSp>
            <p:nvCxnSpPr>
              <p:cNvPr id="24" name="Google Shape;24;p216"/>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5" cy="4758518"/>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600"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00"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00"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124804"/>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124804"/>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124804"/>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33468"/>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92508"/>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117"/>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4"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0"/>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0"/>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43.xml"/><Relationship Id="rId117" Type="http://schemas.openxmlformats.org/officeDocument/2006/relationships/slideLayout" Target="../slideLayouts/slideLayout234.xml"/><Relationship Id="rId21" Type="http://schemas.openxmlformats.org/officeDocument/2006/relationships/slideLayout" Target="../slideLayouts/slideLayout138.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63" Type="http://schemas.openxmlformats.org/officeDocument/2006/relationships/slideLayout" Target="../slideLayouts/slideLayout180.xml"/><Relationship Id="rId68" Type="http://schemas.openxmlformats.org/officeDocument/2006/relationships/slideLayout" Target="../slideLayouts/slideLayout185.xml"/><Relationship Id="rId84" Type="http://schemas.openxmlformats.org/officeDocument/2006/relationships/slideLayout" Target="../slideLayouts/slideLayout201.xml"/><Relationship Id="rId89" Type="http://schemas.openxmlformats.org/officeDocument/2006/relationships/slideLayout" Target="../slideLayouts/slideLayout206.xml"/><Relationship Id="rId112" Type="http://schemas.openxmlformats.org/officeDocument/2006/relationships/slideLayout" Target="../slideLayouts/slideLayout229.xml"/><Relationship Id="rId16" Type="http://schemas.openxmlformats.org/officeDocument/2006/relationships/slideLayout" Target="../slideLayouts/slideLayout133.xml"/><Relationship Id="rId107" Type="http://schemas.openxmlformats.org/officeDocument/2006/relationships/slideLayout" Target="../slideLayouts/slideLayout224.xml"/><Relationship Id="rId11" Type="http://schemas.openxmlformats.org/officeDocument/2006/relationships/slideLayout" Target="../slideLayouts/slideLayout128.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53" Type="http://schemas.openxmlformats.org/officeDocument/2006/relationships/slideLayout" Target="../slideLayouts/slideLayout170.xml"/><Relationship Id="rId58" Type="http://schemas.openxmlformats.org/officeDocument/2006/relationships/slideLayout" Target="../slideLayouts/slideLayout175.xml"/><Relationship Id="rId74" Type="http://schemas.openxmlformats.org/officeDocument/2006/relationships/slideLayout" Target="../slideLayouts/slideLayout191.xml"/><Relationship Id="rId79" Type="http://schemas.openxmlformats.org/officeDocument/2006/relationships/slideLayout" Target="../slideLayouts/slideLayout196.xml"/><Relationship Id="rId102" Type="http://schemas.openxmlformats.org/officeDocument/2006/relationships/slideLayout" Target="../slideLayouts/slideLayout219.xml"/><Relationship Id="rId5" Type="http://schemas.openxmlformats.org/officeDocument/2006/relationships/slideLayout" Target="../slideLayouts/slideLayout122.xml"/><Relationship Id="rId90" Type="http://schemas.openxmlformats.org/officeDocument/2006/relationships/slideLayout" Target="../slideLayouts/slideLayout207.xml"/><Relationship Id="rId95" Type="http://schemas.openxmlformats.org/officeDocument/2006/relationships/slideLayout" Target="../slideLayouts/slideLayout212.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64" Type="http://schemas.openxmlformats.org/officeDocument/2006/relationships/slideLayout" Target="../slideLayouts/slideLayout181.xml"/><Relationship Id="rId69" Type="http://schemas.openxmlformats.org/officeDocument/2006/relationships/slideLayout" Target="../slideLayouts/slideLayout186.xml"/><Relationship Id="rId113" Type="http://schemas.openxmlformats.org/officeDocument/2006/relationships/slideLayout" Target="../slideLayouts/slideLayout230.xml"/><Relationship Id="rId118" Type="http://schemas.openxmlformats.org/officeDocument/2006/relationships/theme" Target="../theme/theme2.xml"/><Relationship Id="rId80" Type="http://schemas.openxmlformats.org/officeDocument/2006/relationships/slideLayout" Target="../slideLayouts/slideLayout197.xml"/><Relationship Id="rId85" Type="http://schemas.openxmlformats.org/officeDocument/2006/relationships/slideLayout" Target="../slideLayouts/slideLayout202.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59" Type="http://schemas.openxmlformats.org/officeDocument/2006/relationships/slideLayout" Target="../slideLayouts/slideLayout176.xml"/><Relationship Id="rId103" Type="http://schemas.openxmlformats.org/officeDocument/2006/relationships/slideLayout" Target="../slideLayouts/slideLayout220.xml"/><Relationship Id="rId108" Type="http://schemas.openxmlformats.org/officeDocument/2006/relationships/slideLayout" Target="../slideLayouts/slideLayout225.xml"/><Relationship Id="rId54" Type="http://schemas.openxmlformats.org/officeDocument/2006/relationships/slideLayout" Target="../slideLayouts/slideLayout171.xml"/><Relationship Id="rId70" Type="http://schemas.openxmlformats.org/officeDocument/2006/relationships/slideLayout" Target="../slideLayouts/slideLayout187.xml"/><Relationship Id="rId75" Type="http://schemas.openxmlformats.org/officeDocument/2006/relationships/slideLayout" Target="../slideLayouts/slideLayout192.xml"/><Relationship Id="rId91" Type="http://schemas.openxmlformats.org/officeDocument/2006/relationships/slideLayout" Target="../slideLayouts/slideLayout208.xml"/><Relationship Id="rId96" Type="http://schemas.openxmlformats.org/officeDocument/2006/relationships/slideLayout" Target="../slideLayouts/slideLayout213.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49" Type="http://schemas.openxmlformats.org/officeDocument/2006/relationships/slideLayout" Target="../slideLayouts/slideLayout166.xml"/><Relationship Id="rId114" Type="http://schemas.openxmlformats.org/officeDocument/2006/relationships/slideLayout" Target="../slideLayouts/slideLayout231.xml"/><Relationship Id="rId10" Type="http://schemas.openxmlformats.org/officeDocument/2006/relationships/slideLayout" Target="../slideLayouts/slideLayout127.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52" Type="http://schemas.openxmlformats.org/officeDocument/2006/relationships/slideLayout" Target="../slideLayouts/slideLayout169.xml"/><Relationship Id="rId60" Type="http://schemas.openxmlformats.org/officeDocument/2006/relationships/slideLayout" Target="../slideLayouts/slideLayout177.xml"/><Relationship Id="rId65" Type="http://schemas.openxmlformats.org/officeDocument/2006/relationships/slideLayout" Target="../slideLayouts/slideLayout182.xml"/><Relationship Id="rId73" Type="http://schemas.openxmlformats.org/officeDocument/2006/relationships/slideLayout" Target="../slideLayouts/slideLayout190.xml"/><Relationship Id="rId78" Type="http://schemas.openxmlformats.org/officeDocument/2006/relationships/slideLayout" Target="../slideLayouts/slideLayout195.xml"/><Relationship Id="rId81" Type="http://schemas.openxmlformats.org/officeDocument/2006/relationships/slideLayout" Target="../slideLayouts/slideLayout198.xml"/><Relationship Id="rId86" Type="http://schemas.openxmlformats.org/officeDocument/2006/relationships/slideLayout" Target="../slideLayouts/slideLayout203.xml"/><Relationship Id="rId94" Type="http://schemas.openxmlformats.org/officeDocument/2006/relationships/slideLayout" Target="../slideLayouts/slideLayout211.xml"/><Relationship Id="rId99" Type="http://schemas.openxmlformats.org/officeDocument/2006/relationships/slideLayout" Target="../slideLayouts/slideLayout216.xml"/><Relationship Id="rId101" Type="http://schemas.openxmlformats.org/officeDocument/2006/relationships/slideLayout" Target="../slideLayouts/slideLayout21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9" Type="http://schemas.openxmlformats.org/officeDocument/2006/relationships/slideLayout" Target="../slideLayouts/slideLayout156.xml"/><Relationship Id="rId109" Type="http://schemas.openxmlformats.org/officeDocument/2006/relationships/slideLayout" Target="../slideLayouts/slideLayout226.xml"/><Relationship Id="rId34" Type="http://schemas.openxmlformats.org/officeDocument/2006/relationships/slideLayout" Target="../slideLayouts/slideLayout151.xml"/><Relationship Id="rId50" Type="http://schemas.openxmlformats.org/officeDocument/2006/relationships/slideLayout" Target="../slideLayouts/slideLayout167.xml"/><Relationship Id="rId55" Type="http://schemas.openxmlformats.org/officeDocument/2006/relationships/slideLayout" Target="../slideLayouts/slideLayout172.xml"/><Relationship Id="rId76" Type="http://schemas.openxmlformats.org/officeDocument/2006/relationships/slideLayout" Target="../slideLayouts/slideLayout193.xml"/><Relationship Id="rId97" Type="http://schemas.openxmlformats.org/officeDocument/2006/relationships/slideLayout" Target="../slideLayouts/slideLayout214.xml"/><Relationship Id="rId104" Type="http://schemas.openxmlformats.org/officeDocument/2006/relationships/slideLayout" Target="../slideLayouts/slideLayout221.xml"/><Relationship Id="rId7" Type="http://schemas.openxmlformats.org/officeDocument/2006/relationships/slideLayout" Target="../slideLayouts/slideLayout124.xml"/><Relationship Id="rId71" Type="http://schemas.openxmlformats.org/officeDocument/2006/relationships/slideLayout" Target="../slideLayouts/slideLayout188.xml"/><Relationship Id="rId92" Type="http://schemas.openxmlformats.org/officeDocument/2006/relationships/slideLayout" Target="../slideLayouts/slideLayout209.xml"/><Relationship Id="rId2" Type="http://schemas.openxmlformats.org/officeDocument/2006/relationships/slideLayout" Target="../slideLayouts/slideLayout119.xml"/><Relationship Id="rId29" Type="http://schemas.openxmlformats.org/officeDocument/2006/relationships/slideLayout" Target="../slideLayouts/slideLayout146.xml"/><Relationship Id="rId24" Type="http://schemas.openxmlformats.org/officeDocument/2006/relationships/slideLayout" Target="../slideLayouts/slideLayout141.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66" Type="http://schemas.openxmlformats.org/officeDocument/2006/relationships/slideLayout" Target="../slideLayouts/slideLayout183.xml"/><Relationship Id="rId87" Type="http://schemas.openxmlformats.org/officeDocument/2006/relationships/slideLayout" Target="../slideLayouts/slideLayout204.xml"/><Relationship Id="rId110" Type="http://schemas.openxmlformats.org/officeDocument/2006/relationships/slideLayout" Target="../slideLayouts/slideLayout227.xml"/><Relationship Id="rId115" Type="http://schemas.openxmlformats.org/officeDocument/2006/relationships/slideLayout" Target="../slideLayouts/slideLayout232.xml"/><Relationship Id="rId61" Type="http://schemas.openxmlformats.org/officeDocument/2006/relationships/slideLayout" Target="../slideLayouts/slideLayout178.xml"/><Relationship Id="rId82" Type="http://schemas.openxmlformats.org/officeDocument/2006/relationships/slideLayout" Target="../slideLayouts/slideLayout199.xml"/><Relationship Id="rId19" Type="http://schemas.openxmlformats.org/officeDocument/2006/relationships/slideLayout" Target="../slideLayouts/slideLayout136.xml"/><Relationship Id="rId14" Type="http://schemas.openxmlformats.org/officeDocument/2006/relationships/slideLayout" Target="../slideLayouts/slideLayout131.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56" Type="http://schemas.openxmlformats.org/officeDocument/2006/relationships/slideLayout" Target="../slideLayouts/slideLayout173.xml"/><Relationship Id="rId77" Type="http://schemas.openxmlformats.org/officeDocument/2006/relationships/slideLayout" Target="../slideLayouts/slideLayout194.xml"/><Relationship Id="rId100" Type="http://schemas.openxmlformats.org/officeDocument/2006/relationships/slideLayout" Target="../slideLayouts/slideLayout217.xml"/><Relationship Id="rId105" Type="http://schemas.openxmlformats.org/officeDocument/2006/relationships/slideLayout" Target="../slideLayouts/slideLayout222.xml"/><Relationship Id="rId8" Type="http://schemas.openxmlformats.org/officeDocument/2006/relationships/slideLayout" Target="../slideLayouts/slideLayout125.xml"/><Relationship Id="rId51" Type="http://schemas.openxmlformats.org/officeDocument/2006/relationships/slideLayout" Target="../slideLayouts/slideLayout168.xml"/><Relationship Id="rId72" Type="http://schemas.openxmlformats.org/officeDocument/2006/relationships/slideLayout" Target="../slideLayouts/slideLayout189.xml"/><Relationship Id="rId93" Type="http://schemas.openxmlformats.org/officeDocument/2006/relationships/slideLayout" Target="../slideLayouts/slideLayout210.xml"/><Relationship Id="rId98" Type="http://schemas.openxmlformats.org/officeDocument/2006/relationships/slideLayout" Target="../slideLayouts/slideLayout215.xml"/><Relationship Id="rId3" Type="http://schemas.openxmlformats.org/officeDocument/2006/relationships/slideLayout" Target="../slideLayouts/slideLayout120.xml"/><Relationship Id="rId25" Type="http://schemas.openxmlformats.org/officeDocument/2006/relationships/slideLayout" Target="../slideLayouts/slideLayout142.xml"/><Relationship Id="rId46" Type="http://schemas.openxmlformats.org/officeDocument/2006/relationships/slideLayout" Target="../slideLayouts/slideLayout163.xml"/><Relationship Id="rId67" Type="http://schemas.openxmlformats.org/officeDocument/2006/relationships/slideLayout" Target="../slideLayouts/slideLayout184.xml"/><Relationship Id="rId116" Type="http://schemas.openxmlformats.org/officeDocument/2006/relationships/slideLayout" Target="../slideLayouts/slideLayout233.xml"/><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62" Type="http://schemas.openxmlformats.org/officeDocument/2006/relationships/slideLayout" Target="../slideLayouts/slideLayout179.xml"/><Relationship Id="rId83" Type="http://schemas.openxmlformats.org/officeDocument/2006/relationships/slideLayout" Target="../slideLayouts/slideLayout200.xml"/><Relationship Id="rId88" Type="http://schemas.openxmlformats.org/officeDocument/2006/relationships/slideLayout" Target="../slideLayouts/slideLayout205.xml"/><Relationship Id="rId111" Type="http://schemas.openxmlformats.org/officeDocument/2006/relationships/slideLayout" Target="../slideLayouts/slideLayout228.xml"/><Relationship Id="rId15" Type="http://schemas.openxmlformats.org/officeDocument/2006/relationships/slideLayout" Target="../slideLayouts/slideLayout132.xml"/><Relationship Id="rId36" Type="http://schemas.openxmlformats.org/officeDocument/2006/relationships/slideLayout" Target="../slideLayouts/slideLayout153.xml"/><Relationship Id="rId57" Type="http://schemas.openxmlformats.org/officeDocument/2006/relationships/slideLayout" Target="../slideLayouts/slideLayout174.xml"/><Relationship Id="rId106"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82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 id="2147483821" r:id="rId55"/>
    <p:sldLayoutId id="2147483822" r:id="rId56"/>
    <p:sldLayoutId id="2147483823" r:id="rId57"/>
    <p:sldLayoutId id="2147483824" r:id="rId58"/>
    <p:sldLayoutId id="2147483825" r:id="rId59"/>
    <p:sldLayoutId id="2147483826" r:id="rId60"/>
    <p:sldLayoutId id="2147483827" r:id="rId61"/>
    <p:sldLayoutId id="2147483828" r:id="rId62"/>
    <p:sldLayoutId id="2147483829" r:id="rId63"/>
    <p:sldLayoutId id="2147483830" r:id="rId64"/>
    <p:sldLayoutId id="2147483831" r:id="rId65"/>
    <p:sldLayoutId id="2147483832" r:id="rId66"/>
    <p:sldLayoutId id="2147483833" r:id="rId67"/>
    <p:sldLayoutId id="2147483834" r:id="rId68"/>
    <p:sldLayoutId id="2147483835" r:id="rId69"/>
    <p:sldLayoutId id="2147483836" r:id="rId70"/>
    <p:sldLayoutId id="2147483837" r:id="rId71"/>
    <p:sldLayoutId id="2147483838" r:id="rId72"/>
    <p:sldLayoutId id="2147483839" r:id="rId73"/>
    <p:sldLayoutId id="2147483840" r:id="rId74"/>
    <p:sldLayoutId id="2147483841" r:id="rId75"/>
    <p:sldLayoutId id="2147483842" r:id="rId76"/>
    <p:sldLayoutId id="2147483843" r:id="rId77"/>
    <p:sldLayoutId id="2147483844" r:id="rId78"/>
    <p:sldLayoutId id="2147483845" r:id="rId79"/>
    <p:sldLayoutId id="2147483846" r:id="rId80"/>
    <p:sldLayoutId id="2147483847" r:id="rId81"/>
    <p:sldLayoutId id="2147483848" r:id="rId82"/>
    <p:sldLayoutId id="2147483849" r:id="rId83"/>
    <p:sldLayoutId id="2147483850" r:id="rId84"/>
    <p:sldLayoutId id="2147483851" r:id="rId85"/>
    <p:sldLayoutId id="2147483852" r:id="rId86"/>
    <p:sldLayoutId id="2147483853" r:id="rId87"/>
    <p:sldLayoutId id="2147483854" r:id="rId88"/>
    <p:sldLayoutId id="2147483855" r:id="rId89"/>
    <p:sldLayoutId id="2147483856" r:id="rId90"/>
    <p:sldLayoutId id="2147483857" r:id="rId91"/>
    <p:sldLayoutId id="2147483858" r:id="rId92"/>
    <p:sldLayoutId id="2147483859" r:id="rId93"/>
    <p:sldLayoutId id="2147483860" r:id="rId94"/>
    <p:sldLayoutId id="2147483861" r:id="rId95"/>
    <p:sldLayoutId id="2147483862" r:id="rId96"/>
    <p:sldLayoutId id="2147483863" r:id="rId97"/>
    <p:sldLayoutId id="2147483864" r:id="rId98"/>
    <p:sldLayoutId id="2147483865" r:id="rId99"/>
    <p:sldLayoutId id="2147483866" r:id="rId100"/>
    <p:sldLayoutId id="2147483867" r:id="rId101"/>
    <p:sldLayoutId id="2147483868" r:id="rId102"/>
    <p:sldLayoutId id="2147483869" r:id="rId103"/>
    <p:sldLayoutId id="2147483870" r:id="rId104"/>
    <p:sldLayoutId id="2147483871" r:id="rId105"/>
    <p:sldLayoutId id="2147483872" r:id="rId106"/>
    <p:sldLayoutId id="2147483873" r:id="rId107"/>
    <p:sldLayoutId id="2147483874" r:id="rId108"/>
    <p:sldLayoutId id="2147483875" r:id="rId109"/>
    <p:sldLayoutId id="2147483876" r:id="rId110"/>
    <p:sldLayoutId id="2147483877" r:id="rId111"/>
    <p:sldLayoutId id="2147483878" r:id="rId112"/>
    <p:sldLayoutId id="2147483879" r:id="rId113"/>
    <p:sldLayoutId id="2147483880" r:id="rId114"/>
    <p:sldLayoutId id="2147483881" r:id="rId115"/>
    <p:sldLayoutId id="2147483882" r:id="rId116"/>
    <p:sldLayoutId id="2147483883"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8.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llenroshan12/Task5_AllenRoshan.git"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54"/>
        <p:cNvGrpSpPr/>
        <p:nvPr/>
      </p:nvGrpSpPr>
      <p:grpSpPr>
        <a:xfrm>
          <a:off x="0" y="0"/>
          <a:ext cx="0" cy="0"/>
          <a:chOff x="0" y="0"/>
          <a:chExt cx="0" cy="0"/>
        </a:xfrm>
      </p:grpSpPr>
      <p:sp>
        <p:nvSpPr>
          <p:cNvPr id="3655" name="Google Shape;3655;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“Your Project Name”</a:t>
            </a:r>
            <a:endParaRPr/>
          </a:p>
        </p:txBody>
      </p:sp>
      <p:sp>
        <p:nvSpPr>
          <p:cNvPr id="3656" name="Google Shape;3656;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- 5</a:t>
            </a:r>
            <a:endParaRPr/>
          </a:p>
        </p:txBody>
      </p:sp>
      <p:pic>
        <p:nvPicPr>
          <p:cNvPr id="3657" name="Google Shape;3657;p209"/>
          <p:cNvPicPr preferRelativeResize="0"/>
          <p:nvPr/>
        </p:nvPicPr>
        <p:blipFill rotWithShape="1">
          <a:blip r:embed="rId3">
            <a:alphaModFix/>
          </a:blip>
          <a:srcRect l="-43430" t="2430" r="43429" b="-2428"/>
          <a:stretch/>
        </p:blipFill>
        <p:spPr>
          <a:xfrm>
            <a:off x="-7144" y="21430"/>
            <a:ext cx="9151144" cy="5122069"/>
          </a:xfrm>
          <a:prstGeom prst="rect">
            <a:avLst/>
          </a:prstGeom>
          <a:noFill/>
          <a:ln>
            <a:noFill/>
          </a:ln>
        </p:spPr>
      </p:pic>
      <p:sp>
        <p:nvSpPr>
          <p:cNvPr id="4" name="TextBox 3">
            <a:extLst>
              <a:ext uri="{FF2B5EF4-FFF2-40B4-BE49-F238E27FC236}">
                <a16:creationId xmlns:a16="http://schemas.microsoft.com/office/drawing/2014/main" id="{30C17976-FA29-E561-D64B-A32E65928CBC}"/>
              </a:ext>
            </a:extLst>
          </p:cNvPr>
          <p:cNvSpPr txBox="1"/>
          <p:nvPr/>
        </p:nvSpPr>
        <p:spPr>
          <a:xfrm>
            <a:off x="261255" y="2571750"/>
            <a:ext cx="3210608" cy="509757"/>
          </a:xfrm>
          <a:prstGeom prst="rect">
            <a:avLst/>
          </a:prstGeom>
          <a:noFill/>
        </p:spPr>
        <p:txBody>
          <a:bodyPr wrap="square" rtlCol="0">
            <a:spAutoFit/>
          </a:bodyPr>
          <a:lstStyle/>
          <a:p>
            <a:endParaRPr lang="en-IN" dirty="0"/>
          </a:p>
        </p:txBody>
      </p:sp>
      <p:sp>
        <p:nvSpPr>
          <p:cNvPr id="7" name="object 1">
            <a:extLst>
              <a:ext uri="{FF2B5EF4-FFF2-40B4-BE49-F238E27FC236}">
                <a16:creationId xmlns:a16="http://schemas.microsoft.com/office/drawing/2014/main" id="{8F9E709A-8011-5E7D-F23E-D634848EAA24}"/>
              </a:ext>
            </a:extLst>
          </p:cNvPr>
          <p:cNvSpPr/>
          <p:nvPr/>
        </p:nvSpPr>
        <p:spPr>
          <a:xfrm>
            <a:off x="0" y="0"/>
            <a:ext cx="9144000" cy="5143500"/>
          </a:xfrm>
          <a:prstGeom prst="rect">
            <a:avLst/>
          </a:prstGeom>
          <a:blipFill>
            <a:blip r:embed="rId4" cstate="print"/>
            <a:stretch>
              <a:fillRect/>
            </a:stretch>
          </a:blipFill>
        </p:spPr>
        <p:txBody>
          <a:bodyPr wrap="square" lIns="0" tIns="0" rIns="0" bIns="0" rtlCol="0">
            <a:spAutoFit/>
          </a:bodyPr>
          <a:lstStyle/>
          <a:p>
            <a:endParaRPr/>
          </a:p>
        </p:txBody>
      </p:sp>
      <p:sp>
        <p:nvSpPr>
          <p:cNvPr id="8" name="object 4">
            <a:extLst>
              <a:ext uri="{FF2B5EF4-FFF2-40B4-BE49-F238E27FC236}">
                <a16:creationId xmlns:a16="http://schemas.microsoft.com/office/drawing/2014/main" id="{FFB5C398-04A4-7A28-C6AD-2D84DD7DA314}"/>
              </a:ext>
            </a:extLst>
          </p:cNvPr>
          <p:cNvSpPr txBox="1"/>
          <p:nvPr/>
        </p:nvSpPr>
        <p:spPr>
          <a:xfrm>
            <a:off x="338404" y="2770436"/>
            <a:ext cx="2111040" cy="1031640"/>
          </a:xfrm>
          <a:prstGeom prst="rect">
            <a:avLst/>
          </a:prstGeom>
        </p:spPr>
        <p:txBody>
          <a:bodyPr vert="horz" wrap="square" lIns="0" tIns="0" rIns="0" bIns="0" rtlCol="0">
            <a:spAutoFit/>
          </a:bodyPr>
          <a:lstStyle/>
          <a:p>
            <a:pPr marL="3" marR="0">
              <a:lnSpc>
                <a:spcPts val="2792"/>
              </a:lnSpc>
              <a:spcBef>
                <a:spcPts val="0"/>
              </a:spcBef>
              <a:spcAft>
                <a:spcPts val="0"/>
              </a:spcAft>
            </a:pPr>
            <a:r>
              <a:rPr sz="2500" b="1" dirty="0">
                <a:solidFill>
                  <a:srgbClr val="223669"/>
                </a:solidFill>
                <a:latin typeface="ICVMES+Arial-BoldMT"/>
                <a:cs typeface="ICVMES+Arial-BoldMT"/>
              </a:rPr>
              <a:t>E-Commerce</a:t>
            </a:r>
          </a:p>
          <a:p>
            <a:pPr marL="0" marR="0">
              <a:lnSpc>
                <a:spcPts val="2681"/>
              </a:lnSpc>
              <a:spcBef>
                <a:spcPts val="2348"/>
              </a:spcBef>
              <a:spcAft>
                <a:spcPts val="0"/>
              </a:spcAft>
            </a:pPr>
            <a:r>
              <a:rPr sz="2400" b="1" dirty="0">
                <a:solidFill>
                  <a:srgbClr val="223669"/>
                </a:solidFill>
                <a:latin typeface="ICVMES+Arial-BoldMT"/>
                <a:cs typeface="ICVMES+Arial-BoldMT"/>
              </a:rPr>
              <a:t>Task - </a:t>
            </a:r>
            <a:r>
              <a:rPr lang="en-IN" sz="2400" b="1" dirty="0">
                <a:solidFill>
                  <a:srgbClr val="223669"/>
                </a:solidFill>
                <a:latin typeface="ICVMES+Arial-BoldMT"/>
                <a:cs typeface="ICVMES+Arial-BoldMT"/>
              </a:rPr>
              <a:t>5</a:t>
            </a:r>
            <a:endParaRPr sz="2400" b="1" dirty="0">
              <a:solidFill>
                <a:srgbClr val="223669"/>
              </a:solidFill>
              <a:latin typeface="ICVMES+Arial-BoldMT"/>
              <a:cs typeface="ICVMES+Arial-BoldM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E-Commerce</a:t>
            </a:r>
            <a:endParaRPr sz="1829" dirty="0">
              <a:solidFill>
                <a:schemeClr val="lt2"/>
              </a:solidFill>
              <a:latin typeface="EB Garamond"/>
              <a:ea typeface="EB Garamond"/>
              <a:cs typeface="EB Garamond"/>
              <a:sym typeface="EB Garamond"/>
            </a:endParaRPr>
          </a:p>
        </p:txBody>
      </p:sp>
      <p:sp>
        <p:nvSpPr>
          <p:cNvPr id="3663" name="Google Shape;3663;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dirty="0">
                <a:latin typeface="EB Garamond Medium"/>
                <a:ea typeface="EB Garamond Medium"/>
                <a:cs typeface="EB Garamond Medium"/>
                <a:sym typeface="EB Garamond Medium"/>
              </a:rPr>
              <a:t>E commerce website </a:t>
            </a:r>
            <a:endParaRPr dirty="0">
              <a:latin typeface="EB Garamond Medium"/>
              <a:ea typeface="EB Garamond Medium"/>
              <a:cs typeface="EB Garamond Medium"/>
              <a:sym typeface="EB Garamond Medium"/>
            </a:endParaRPr>
          </a:p>
        </p:txBody>
      </p:sp>
      <p:pic>
        <p:nvPicPr>
          <p:cNvPr id="3664" name="Google Shape;3664;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3665" name="Google Shape;3665;p210"/>
          <p:cNvGraphicFramePr/>
          <p:nvPr>
            <p:extLst>
              <p:ext uri="{D42A27DB-BD31-4B8C-83A1-F6EECF244321}">
                <p14:modId xmlns:p14="http://schemas.microsoft.com/office/powerpoint/2010/main" val="1888781195"/>
              </p:ext>
            </p:extLst>
          </p:nvPr>
        </p:nvGraphicFramePr>
        <p:xfrm>
          <a:off x="144710" y="2095576"/>
          <a:ext cx="4279525" cy="1981050"/>
        </p:xfrm>
        <a:graphic>
          <a:graphicData uri="http://schemas.openxmlformats.org/drawingml/2006/table">
            <a:tbl>
              <a:tblPr>
                <a:noFill/>
                <a:tableStyleId>{8645CD8B-8379-4346-B697-FF005FB4B97D}</a:tableStyleId>
              </a:tblPr>
              <a:tblGrid>
                <a:gridCol w="1470238">
                  <a:extLst>
                    <a:ext uri="{9D8B030D-6E8A-4147-A177-3AD203B41FA5}">
                      <a16:colId xmlns:a16="http://schemas.microsoft.com/office/drawing/2014/main" val="20000"/>
                    </a:ext>
                  </a:extLst>
                </a:gridCol>
                <a:gridCol w="2094271">
                  <a:extLst>
                    <a:ext uri="{9D8B030D-6E8A-4147-A177-3AD203B41FA5}">
                      <a16:colId xmlns:a16="http://schemas.microsoft.com/office/drawing/2014/main" val="20001"/>
                    </a:ext>
                  </a:extLst>
                </a:gridCol>
                <a:gridCol w="715016">
                  <a:extLst>
                    <a:ext uri="{9D8B030D-6E8A-4147-A177-3AD203B41FA5}">
                      <a16:colId xmlns:a16="http://schemas.microsoft.com/office/drawing/2014/main" val="20002"/>
                    </a:ext>
                  </a:extLst>
                </a:gridCol>
              </a:tblGrid>
              <a:tr h="354552">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LMS Username</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extLst>
                  <a:ext uri="{0D108BD9-81ED-4DB2-BD59-A6C34878D82A}">
                    <a16:rowId xmlns:a16="http://schemas.microsoft.com/office/drawing/2014/main" val="10000"/>
                  </a:ext>
                </a:extLst>
              </a:tr>
              <a:tr h="354552">
                <a:tc>
                  <a:txBody>
                    <a:bodyPr/>
                    <a:lstStyle/>
                    <a:p>
                      <a:pPr marL="49212" marR="0">
                        <a:lnSpc>
                          <a:spcPts val="1564"/>
                        </a:lnSpc>
                        <a:spcBef>
                          <a:spcPts val="0"/>
                        </a:spcBef>
                        <a:spcAft>
                          <a:spcPts val="0"/>
                        </a:spcAft>
                      </a:pPr>
                      <a:r>
                        <a:rPr lang="en-IN" sz="1400" dirty="0">
                          <a:solidFill>
                            <a:srgbClr val="FFFFFF"/>
                          </a:solidFill>
                          <a:latin typeface="PVDDVQ+ArialMT"/>
                          <a:cs typeface="PVDDVQ+ArialMT"/>
                        </a:rPr>
                        <a:t>2115a44</a:t>
                      </a:r>
                    </a:p>
                  </a:txBody>
                  <a:tcPr marL="91425" marR="91425" marT="91425" marB="91425"/>
                </a:tc>
                <a:tc>
                  <a:txBody>
                    <a:bodyPr/>
                    <a:lstStyle/>
                    <a:p>
                      <a:pPr marL="0" marR="0">
                        <a:lnSpc>
                          <a:spcPts val="1564"/>
                        </a:lnSpc>
                        <a:spcBef>
                          <a:spcPts val="0"/>
                        </a:spcBef>
                        <a:spcAft>
                          <a:spcPts val="0"/>
                        </a:spcAft>
                      </a:pPr>
                      <a:r>
                        <a:rPr lang="en-US" sz="1400" dirty="0">
                          <a:solidFill>
                            <a:srgbClr val="FFFFFF"/>
                          </a:solidFill>
                          <a:latin typeface="PVDDVQ+ArialMT"/>
                          <a:cs typeface="PVDDVQ+ArialMT"/>
                        </a:rPr>
                        <a:t>R</a:t>
                      </a:r>
                      <a:r>
                        <a:rPr lang="en-IN" sz="1400" dirty="0">
                          <a:solidFill>
                            <a:srgbClr val="FFFFFF"/>
                          </a:solidFill>
                          <a:latin typeface="PVDDVQ+ArialMT"/>
                          <a:cs typeface="PVDDVQ+ArialMT"/>
                        </a:rPr>
                        <a:t> ALLEN ROSHAN</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dirty="0">
                          <a:solidFill>
                            <a:srgbClr val="FFFFFF"/>
                          </a:solidFill>
                          <a:latin typeface="PVDDVQ+ArialMT"/>
                          <a:cs typeface="PVDDVQ+ArialMT"/>
                        </a:rPr>
                        <a:t>A4</a:t>
                      </a:r>
                      <a:endParaRPr sz="1400" u="none" strike="noStrike" cap="none" dirty="0"/>
                    </a:p>
                  </a:txBody>
                  <a:tcPr marL="91425" marR="91425" marT="91425" marB="91425"/>
                </a:tc>
                <a:extLst>
                  <a:ext uri="{0D108BD9-81ED-4DB2-BD59-A6C34878D82A}">
                    <a16:rowId xmlns:a16="http://schemas.microsoft.com/office/drawing/2014/main" val="10001"/>
                  </a:ext>
                </a:extLst>
              </a:tr>
              <a:tr h="354552">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dirty="0">
                          <a:solidFill>
                            <a:srgbClr val="FFFFFF"/>
                          </a:solidFill>
                          <a:latin typeface="PVDDVQ+ArialMT"/>
                          <a:cs typeface="PVDDVQ+ArialMT"/>
                        </a:rPr>
                        <a:t>2115a41</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dirty="0">
                          <a:solidFill>
                            <a:srgbClr val="FFFFFF"/>
                          </a:solidFill>
                          <a:latin typeface="PVDDVQ+ArialMT"/>
                          <a:cs typeface="PVDDVQ+ArialMT"/>
                        </a:rPr>
                        <a:t>R ABDUL LATIF</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dirty="0">
                          <a:solidFill>
                            <a:srgbClr val="FFFFFF"/>
                          </a:solidFill>
                          <a:latin typeface="PVDDVQ+ArialMT"/>
                          <a:cs typeface="PVDDVQ+ArialMT"/>
                        </a:rPr>
                        <a:t>A4</a:t>
                      </a:r>
                      <a:endParaRPr sz="1400" u="none" strike="noStrike" cap="none" dirty="0"/>
                    </a:p>
                  </a:txBody>
                  <a:tcPr marL="91425" marR="91425" marT="91425" marB="91425"/>
                </a:tc>
                <a:extLst>
                  <a:ext uri="{0D108BD9-81ED-4DB2-BD59-A6C34878D82A}">
                    <a16:rowId xmlns:a16="http://schemas.microsoft.com/office/drawing/2014/main" val="10002"/>
                  </a:ext>
                </a:extLst>
              </a:tr>
              <a:tr h="354552">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dirty="0">
                          <a:solidFill>
                            <a:srgbClr val="FFFFFF"/>
                          </a:solidFill>
                          <a:latin typeface="PVDDVQ+ArialMT"/>
                          <a:cs typeface="PVDDVQ+ArialMT"/>
                        </a:rPr>
                        <a:t>2115a422</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dirty="0">
                          <a:solidFill>
                            <a:srgbClr val="FFFFFF"/>
                          </a:solidFill>
                          <a:latin typeface="PVDDVQ+ArialMT"/>
                          <a:cs typeface="PVDDVQ+ArialMT"/>
                        </a:rPr>
                        <a:t>JAYANTHINATHAN V</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dirty="0">
                          <a:solidFill>
                            <a:srgbClr val="FFFFFF"/>
                          </a:solidFill>
                          <a:latin typeface="PVDDVQ+ArialMT"/>
                          <a:cs typeface="PVDDVQ+ArialMT"/>
                        </a:rPr>
                        <a:t>A4</a:t>
                      </a:r>
                      <a:endParaRPr sz="1400" u="none" strike="noStrike" cap="none" dirty="0"/>
                    </a:p>
                  </a:txBody>
                  <a:tcPr marL="91425" marR="91425" marT="91425" marB="91425"/>
                </a:tc>
                <a:extLst>
                  <a:ext uri="{0D108BD9-81ED-4DB2-BD59-A6C34878D82A}">
                    <a16:rowId xmlns:a16="http://schemas.microsoft.com/office/drawing/2014/main" val="10003"/>
                  </a:ext>
                </a:extLst>
              </a:tr>
              <a:tr h="354552">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dirty="0">
                          <a:solidFill>
                            <a:srgbClr val="FFFFFF"/>
                          </a:solidFill>
                          <a:latin typeface="PVDDVQ+ArialMT"/>
                          <a:cs typeface="PVDDVQ+ArialMT"/>
                        </a:rPr>
                        <a:t>2115a444</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dirty="0">
                          <a:solidFill>
                            <a:srgbClr val="FFFFFF"/>
                          </a:solidFill>
                          <a:latin typeface="PVDDVQ+ArialMT"/>
                          <a:cs typeface="PVDDVQ+ArialMT"/>
                        </a:rPr>
                        <a:t>SABAREESHWARAN M</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dirty="0">
                          <a:solidFill>
                            <a:srgbClr val="FFFFFF"/>
                          </a:solidFill>
                          <a:latin typeface="PVDDVQ+ArialMT"/>
                          <a:cs typeface="PVDDVQ+ArialMT"/>
                        </a:rPr>
                        <a:t>A4</a:t>
                      </a:r>
                      <a:endParaRPr sz="1400" u="none" strike="noStrike" cap="none"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69"/>
        <p:cNvGrpSpPr/>
        <p:nvPr/>
      </p:nvGrpSpPr>
      <p:grpSpPr>
        <a:xfrm>
          <a:off x="0" y="0"/>
          <a:ext cx="0" cy="0"/>
          <a:chOff x="0" y="0"/>
          <a:chExt cx="0" cy="0"/>
        </a:xfrm>
      </p:grpSpPr>
      <p:sp>
        <p:nvSpPr>
          <p:cNvPr id="3670" name="Google Shape;3670;g2139c03855d_0_0"/>
          <p:cNvSpPr txBox="1">
            <a:spLocks noGrp="1"/>
          </p:cNvSpPr>
          <p:nvPr>
            <p:ph type="body" idx="1"/>
          </p:nvPr>
        </p:nvSpPr>
        <p:spPr>
          <a:xfrm>
            <a:off x="481869" y="524842"/>
            <a:ext cx="6891900" cy="52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100" b="1" i="0" u="none" strike="noStrike" cap="none">
                <a:solidFill>
                  <a:srgbClr val="000000"/>
                </a:solidFill>
                <a:latin typeface="EB Garamond"/>
                <a:ea typeface="EB Garamond"/>
                <a:cs typeface="EB Garamond"/>
                <a:sym typeface="EB Garamond"/>
              </a:rPr>
              <a:t>Hosting the website so that it can be accessed from anywhere</a:t>
            </a:r>
            <a:endParaRPr b="1">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Host backend on aws with all environment setup</a:t>
            </a:r>
            <a:endParaRPr>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Make sure to whitelist api ports and host with the database</a:t>
            </a:r>
            <a:endParaRPr>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Migrate database to mongodb atlas</a:t>
            </a:r>
            <a:endParaRPr>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Build react app to be hosted on the server</a:t>
            </a:r>
            <a:endParaRPr>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Set hosted backed url to the frontend</a:t>
            </a:r>
            <a:endParaRPr>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Test entire frontend and backend</a:t>
            </a:r>
            <a:endParaRPr>
              <a:latin typeface="EB Garamond"/>
              <a:ea typeface="EB Garamond"/>
              <a:cs typeface="EB Garamond"/>
              <a:sym typeface="EB Garamond"/>
            </a:endParaRPr>
          </a:p>
        </p:txBody>
      </p:sp>
      <p:sp>
        <p:nvSpPr>
          <p:cNvPr id="3671" name="Google Shape;3671;g2139c03855d_0_0"/>
          <p:cNvSpPr txBox="1">
            <a:spLocks noGrp="1"/>
          </p:cNvSpPr>
          <p:nvPr>
            <p:ph type="body" idx="2"/>
          </p:nvPr>
        </p:nvSpPr>
        <p:spPr>
          <a:xfrm>
            <a:off x="489449" y="4032852"/>
            <a:ext cx="7048500" cy="3186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Understand how to host a web api</a:t>
            </a:r>
            <a:endParaRPr sz="1100" i="0" u="none" strike="noStrike" cap="none">
              <a:solidFill>
                <a:srgbClr val="000000"/>
              </a:solidFill>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How to deploy production ready react applications</a:t>
            </a:r>
            <a:endParaRPr>
              <a:latin typeface="EB Garamond"/>
              <a:ea typeface="EB Garamond"/>
              <a:cs typeface="EB Garamond"/>
              <a:sym typeface="EB Garamond"/>
            </a:endParaRPr>
          </a:p>
          <a:p>
            <a:pPr marL="171450" marR="0" lvl="0" indent="-171450" algn="l" rtl="0">
              <a:lnSpc>
                <a:spcPct val="150000"/>
              </a:lnSpc>
              <a:spcBef>
                <a:spcPts val="0"/>
              </a:spcBef>
              <a:spcAft>
                <a:spcPts val="0"/>
              </a:spcAft>
              <a:buClr>
                <a:srgbClr val="000000"/>
              </a:buClr>
              <a:buSzPts val="1100"/>
              <a:buFont typeface="EB Garamond"/>
              <a:buChar char="▪"/>
            </a:pPr>
            <a:r>
              <a:rPr lang="en-US" sz="1100" i="0" u="none" strike="noStrike" cap="none">
                <a:solidFill>
                  <a:srgbClr val="000000"/>
                </a:solidFill>
                <a:latin typeface="EB Garamond"/>
                <a:ea typeface="EB Garamond"/>
                <a:cs typeface="EB Garamond"/>
                <a:sym typeface="EB Garamond"/>
              </a:rPr>
              <a:t>Setting up environment for production</a:t>
            </a:r>
            <a:endParaRPr>
              <a:latin typeface="EB Garamond"/>
              <a:ea typeface="EB Garamond"/>
              <a:cs typeface="EB Garamond"/>
              <a:sym typeface="EB Garamond"/>
            </a:endParaRPr>
          </a:p>
        </p:txBody>
      </p:sp>
      <p:sp>
        <p:nvSpPr>
          <p:cNvPr id="3672" name="Google Shape;3672;g2139c03855d_0_0"/>
          <p:cNvSpPr txBox="1"/>
          <p:nvPr/>
        </p:nvSpPr>
        <p:spPr>
          <a:xfrm>
            <a:off x="489450" y="2842631"/>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i="0" u="none" strike="noStrike" cap="none">
                <a:solidFill>
                  <a:schemeClr val="dk1"/>
                </a:solidFill>
                <a:latin typeface="EB Garamond"/>
                <a:ea typeface="EB Garamond"/>
                <a:cs typeface="EB Garamond"/>
                <a:sym typeface="EB Garamond"/>
              </a:rPr>
              <a:t>100% Completion of the above tasks</a:t>
            </a:r>
            <a:endParaRPr>
              <a:latin typeface="EB Garamond"/>
              <a:ea typeface="EB Garamond"/>
              <a:cs typeface="EB Garamond"/>
              <a:sym typeface="EB Garamond"/>
            </a:endParaRPr>
          </a:p>
        </p:txBody>
      </p:sp>
      <p:sp>
        <p:nvSpPr>
          <p:cNvPr id="3673" name="Google Shape;3673;g2139c03855d_0_0"/>
          <p:cNvSpPr txBox="1"/>
          <p:nvPr/>
        </p:nvSpPr>
        <p:spPr>
          <a:xfrm>
            <a:off x="445780" y="3657889"/>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EB Garamond"/>
                <a:ea typeface="EB Garamond"/>
                <a:cs typeface="EB Garamond"/>
                <a:sym typeface="EB Garamond"/>
              </a:rPr>
              <a:t>Learning outcome</a:t>
            </a:r>
            <a:endParaRPr b="1">
              <a:latin typeface="EB Garamond"/>
              <a:ea typeface="EB Garamond"/>
              <a:cs typeface="EB Garamond"/>
              <a:sym typeface="EB Garamond"/>
            </a:endParaRPr>
          </a:p>
        </p:txBody>
      </p:sp>
      <p:sp>
        <p:nvSpPr>
          <p:cNvPr id="3674" name="Google Shape;3674;g2139c03855d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i="0" u="none" strike="noStrike" cap="none">
                <a:solidFill>
                  <a:schemeClr val="dk2"/>
                </a:solidFill>
                <a:latin typeface="EB Garamond ExtraBold"/>
                <a:ea typeface="EB Garamond ExtraBold"/>
                <a:cs typeface="EB Garamond ExtraBold"/>
                <a:sym typeface="EB Garamond ExtraBold"/>
              </a:rPr>
              <a:t>Task 5 :: Hosting (Module 5)</a:t>
            </a:r>
            <a:endParaRPr>
              <a:latin typeface="EB Garamond ExtraBold"/>
              <a:ea typeface="EB Garamond ExtraBold"/>
              <a:cs typeface="EB Garamond ExtraBold"/>
              <a:sym typeface="EB Garamond ExtraBold"/>
            </a:endParaRPr>
          </a:p>
        </p:txBody>
      </p:sp>
      <p:sp>
        <p:nvSpPr>
          <p:cNvPr id="3675" name="Google Shape;3675;g2139c03855d_0_0"/>
          <p:cNvSpPr txBox="1"/>
          <p:nvPr/>
        </p:nvSpPr>
        <p:spPr>
          <a:xfrm>
            <a:off x="489450" y="2563821"/>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EB Garamond"/>
                <a:ea typeface="EB Garamond"/>
                <a:cs typeface="EB Garamond"/>
                <a:sym typeface="EB Garamond"/>
              </a:rPr>
              <a:t>Evaluation Metric:</a:t>
            </a:r>
            <a:endParaRPr sz="1200" b="1" i="0" u="none" strike="noStrike" cap="none">
              <a:solidFill>
                <a:schemeClr val="dk1"/>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79"/>
        <p:cNvGrpSpPr/>
        <p:nvPr/>
      </p:nvGrpSpPr>
      <p:grpSpPr>
        <a:xfrm>
          <a:off x="0" y="0"/>
          <a:ext cx="0" cy="0"/>
          <a:chOff x="0" y="0"/>
          <a:chExt cx="0" cy="0"/>
        </a:xfrm>
      </p:grpSpPr>
      <p:sp>
        <p:nvSpPr>
          <p:cNvPr id="3680" name="Google Shape;3680;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3681" name="Google Shape;3681;g2139e008f02_0_0"/>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3682" name="Google Shape;3682;g2139e008f02_0_0"/>
          <p:cNvSpPr txBox="1"/>
          <p:nvPr/>
        </p:nvSpPr>
        <p:spPr>
          <a:xfrm>
            <a:off x="546804" y="34834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F6D5FADE-1CDE-4B7F-28D2-0B350DDC1310}"/>
              </a:ext>
            </a:extLst>
          </p:cNvPr>
          <p:cNvSpPr txBox="1"/>
          <p:nvPr/>
        </p:nvSpPr>
        <p:spPr>
          <a:xfrm>
            <a:off x="546804" y="750094"/>
            <a:ext cx="8411459" cy="2246769"/>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solidFill>
                  <a:schemeClr val="tx1"/>
                </a:solidFill>
                <a:effectLst/>
                <a:latin typeface="Inter var"/>
              </a:rPr>
              <a:t>Select </a:t>
            </a:r>
            <a:r>
              <a:rPr lang="en-US" b="1" i="0" dirty="0">
                <a:solidFill>
                  <a:schemeClr val="tx1"/>
                </a:solidFill>
                <a:effectLst/>
                <a:latin typeface="Inter var"/>
              </a:rPr>
              <a:t>Web Service</a:t>
            </a:r>
            <a:r>
              <a:rPr lang="en-US" b="0" i="0" dirty="0">
                <a:solidFill>
                  <a:schemeClr val="tx1"/>
                </a:solidFill>
                <a:effectLst/>
                <a:latin typeface="Inter var"/>
              </a:rPr>
              <a:t> from the Render Dashboard</a:t>
            </a:r>
          </a:p>
          <a:p>
            <a:pPr marL="285750" indent="-285750" algn="l">
              <a:buFont typeface="Arial" panose="020B0604020202020204" pitchFamily="34" charset="0"/>
              <a:buChar char="•"/>
            </a:pPr>
            <a:r>
              <a:rPr lang="en-US" b="0" i="0" dirty="0">
                <a:solidFill>
                  <a:schemeClr val="tx1"/>
                </a:solidFill>
                <a:effectLst/>
                <a:latin typeface="Inter var"/>
              </a:rPr>
              <a:t>Select the GitHub or GitLab repository to deploy from. You’ll need to connect your or account to Render if you haven’t already. Both public and private repos are supported</a:t>
            </a:r>
          </a:p>
          <a:p>
            <a:pPr marL="285750" indent="-285750" algn="l">
              <a:buFont typeface="Arial" panose="020B0604020202020204" pitchFamily="34" charset="0"/>
              <a:buChar char="•"/>
            </a:pPr>
            <a:r>
              <a:rPr lang="en-US" b="0" i="0" dirty="0">
                <a:solidFill>
                  <a:schemeClr val="tx1"/>
                </a:solidFill>
                <a:effectLst/>
                <a:latin typeface="Inter var"/>
              </a:rPr>
              <a:t>Now, we need to</a:t>
            </a:r>
            <a:r>
              <a:rPr lang="en-US" dirty="0">
                <a:solidFill>
                  <a:schemeClr val="tx1"/>
                </a:solidFill>
                <a:latin typeface="Inter var"/>
              </a:rPr>
              <a:t> fill all the blank spaces with appropriate details</a:t>
            </a:r>
          </a:p>
          <a:p>
            <a:pPr marL="285750" indent="-285750" algn="l">
              <a:buFont typeface="Arial" panose="020B0604020202020204" pitchFamily="34" charset="0"/>
              <a:buChar char="•"/>
            </a:pPr>
            <a:r>
              <a:rPr lang="en-US" b="0" i="0" dirty="0">
                <a:solidFill>
                  <a:schemeClr val="tx1"/>
                </a:solidFill>
                <a:effectLst/>
                <a:latin typeface="Inter var"/>
              </a:rPr>
              <a:t>After fillin</a:t>
            </a:r>
            <a:r>
              <a:rPr lang="en-US" dirty="0">
                <a:solidFill>
                  <a:schemeClr val="tx1"/>
                </a:solidFill>
                <a:latin typeface="Inter var"/>
              </a:rPr>
              <a:t>g the necessary details, click connect</a:t>
            </a:r>
          </a:p>
          <a:p>
            <a:pPr marL="285750" indent="-285750" algn="l">
              <a:buFont typeface="Arial" panose="020B0604020202020204" pitchFamily="34" charset="0"/>
              <a:buChar char="•"/>
            </a:pPr>
            <a:r>
              <a:rPr lang="en-US" b="0" i="0" dirty="0">
                <a:solidFill>
                  <a:schemeClr val="tx1"/>
                </a:solidFill>
                <a:effectLst/>
                <a:latin typeface="Inter var"/>
              </a:rPr>
              <a:t>Render will perform some functions to deploy the website.</a:t>
            </a:r>
          </a:p>
          <a:p>
            <a:pPr marL="285750" indent="-285750" algn="l">
              <a:buFont typeface="Arial" panose="020B0604020202020204" pitchFamily="34" charset="0"/>
              <a:buChar char="•"/>
            </a:pPr>
            <a:r>
              <a:rPr lang="en-US" dirty="0">
                <a:solidFill>
                  <a:schemeClr val="tx1"/>
                </a:solidFill>
                <a:latin typeface="Inter var"/>
              </a:rPr>
              <a:t>After deploying successfully, it gives a subdomain web address to view our output in a hosted web address for free</a:t>
            </a:r>
            <a:endParaRPr lang="en-US" b="0" i="0" dirty="0">
              <a:solidFill>
                <a:schemeClr val="tx1"/>
              </a:solidFill>
              <a:effectLst/>
              <a:latin typeface="Inter var"/>
            </a:endParaRPr>
          </a:p>
          <a:p>
            <a:pPr marL="285750" indent="-285750" algn="l">
              <a:buFont typeface="Arial" panose="020B0604020202020204" pitchFamily="34" charset="0"/>
              <a:buChar char="•"/>
            </a:pPr>
            <a:endParaRPr lang="en-US" b="0" i="0" dirty="0">
              <a:solidFill>
                <a:schemeClr val="tx1"/>
              </a:solidFill>
              <a:effectLst/>
              <a:latin typeface="Inter var"/>
            </a:endParaRPr>
          </a:p>
          <a:p>
            <a:endParaRPr lang="en-IN" dirty="0"/>
          </a:p>
        </p:txBody>
      </p:sp>
      <p:sp>
        <p:nvSpPr>
          <p:cNvPr id="3" name="TextBox 2">
            <a:extLst>
              <a:ext uri="{FF2B5EF4-FFF2-40B4-BE49-F238E27FC236}">
                <a16:creationId xmlns:a16="http://schemas.microsoft.com/office/drawing/2014/main" id="{78CEABC2-D24A-4332-1459-06EDA08CE79B}"/>
              </a:ext>
            </a:extLst>
          </p:cNvPr>
          <p:cNvSpPr txBox="1"/>
          <p:nvPr/>
        </p:nvSpPr>
        <p:spPr>
          <a:xfrm>
            <a:off x="602014" y="3906254"/>
            <a:ext cx="8301038" cy="523220"/>
          </a:xfrm>
          <a:prstGeom prst="rect">
            <a:avLst/>
          </a:prstGeom>
          <a:noFill/>
        </p:spPr>
        <p:txBody>
          <a:bodyPr wrap="square" rtlCol="0">
            <a:spAutoFit/>
          </a:bodyPr>
          <a:lstStyle/>
          <a:p>
            <a:r>
              <a:rPr lang="en-US" dirty="0"/>
              <a:t>In this task, we learned how to host our website online and, we have hosted successfully with render at free of cost. In render, we can use GitHub account to host our website.</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7" name="Google Shape;3687;g2139c03855d_0_1867"/>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3688" name="Google Shape;3688;g2139c03855d_0_1867"/>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AWS EC2 instance</a:t>
            </a:r>
            <a:endParaRPr sz="1000" b="0">
              <a:latin typeface="EB Garamond"/>
              <a:ea typeface="EB Garamond"/>
              <a:cs typeface="EB Garamond"/>
              <a:sym typeface="EB Garamond"/>
            </a:endParaRPr>
          </a:p>
        </p:txBody>
      </p:sp>
      <p:sp>
        <p:nvSpPr>
          <p:cNvPr id="3689" name="Google Shape;3689;g2139c03855d_0_1867"/>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add all dependencies required for deployment</a:t>
            </a:r>
            <a:endParaRPr sz="1000" b="0">
              <a:latin typeface="EB Garamond"/>
              <a:ea typeface="EB Garamond"/>
              <a:cs typeface="EB Garamond"/>
              <a:sym typeface="EB Garamond"/>
            </a:endParaRPr>
          </a:p>
        </p:txBody>
      </p:sp>
      <p:sp>
        <p:nvSpPr>
          <p:cNvPr id="3690" name="Google Shape;3690;g2139c03855d_0_1867"/>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Migrate entire database to mongodb atlas</a:t>
            </a:r>
            <a:endParaRPr sz="1000" b="0">
              <a:latin typeface="EB Garamond"/>
              <a:ea typeface="EB Garamond"/>
              <a:cs typeface="EB Garamond"/>
              <a:sym typeface="EB Garamond"/>
            </a:endParaRPr>
          </a:p>
        </p:txBody>
      </p:sp>
      <p:sp>
        <p:nvSpPr>
          <p:cNvPr id="3691" name="Google Shape;3691;g2139c03855d_0_1867"/>
          <p:cNvSpPr txBox="1">
            <a:spLocks noGrp="1"/>
          </p:cNvSpPr>
          <p:nvPr>
            <p:ph type="body" idx="5"/>
          </p:nvPr>
        </p:nvSpPr>
        <p:spPr>
          <a:xfrm>
            <a:off x="1195852" y="4258550"/>
            <a:ext cx="23172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run node server on development using pm2 service manager</a:t>
            </a:r>
            <a:endParaRPr sz="1000" b="0">
              <a:latin typeface="EB Garamond"/>
              <a:ea typeface="EB Garamond"/>
              <a:cs typeface="EB Garamond"/>
              <a:sym typeface="EB Garamond"/>
            </a:endParaRPr>
          </a:p>
        </p:txBody>
      </p:sp>
      <p:sp>
        <p:nvSpPr>
          <p:cNvPr id="3692" name="Google Shape;3692;g2139c03855d_0_1867"/>
          <p:cNvSpPr txBox="1">
            <a:spLocks noGrp="1"/>
          </p:cNvSpPr>
          <p:nvPr>
            <p:ph type="body" idx="6"/>
          </p:nvPr>
        </p:nvSpPr>
        <p:spPr>
          <a:xfrm>
            <a:off x="6615525" y="961100"/>
            <a:ext cx="23172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build your react application for production</a:t>
            </a:r>
            <a:endParaRPr sz="1000" b="0">
              <a:latin typeface="EB Garamond"/>
              <a:ea typeface="EB Garamond"/>
              <a:cs typeface="EB Garamond"/>
              <a:sym typeface="EB Garamond"/>
            </a:endParaRPr>
          </a:p>
        </p:txBody>
      </p:sp>
      <p:sp>
        <p:nvSpPr>
          <p:cNvPr id="3693" name="Google Shape;3693;g2139c03855d_0_1867"/>
          <p:cNvSpPr txBox="1">
            <a:spLocks noGrp="1"/>
          </p:cNvSpPr>
          <p:nvPr>
            <p:ph type="body" idx="7"/>
          </p:nvPr>
        </p:nvSpPr>
        <p:spPr>
          <a:xfrm>
            <a:off x="6787150" y="2188625"/>
            <a:ext cx="1906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forwared required ports on ec2 instance</a:t>
            </a:r>
            <a:endParaRPr sz="1000" b="0">
              <a:latin typeface="EB Garamond"/>
              <a:ea typeface="EB Garamond"/>
              <a:cs typeface="EB Garamond"/>
              <a:sym typeface="EB Garamond"/>
            </a:endParaRPr>
          </a:p>
        </p:txBody>
      </p:sp>
      <p:sp>
        <p:nvSpPr>
          <p:cNvPr id="3694" name="Google Shape;3694;g2139c03855d_0_1867"/>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 all environment varialble withs appropriate values</a:t>
            </a:r>
            <a:endParaRPr sz="1000" b="0">
              <a:latin typeface="EB Garamond"/>
              <a:ea typeface="EB Garamond"/>
              <a:cs typeface="EB Garamond"/>
              <a:sym typeface="EB Garamond"/>
            </a:endParaRPr>
          </a:p>
        </p:txBody>
      </p:sp>
      <p:sp>
        <p:nvSpPr>
          <p:cNvPr id="3695" name="Google Shape;3695;g2139c03855d_0_1867"/>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Host your react application on server</a:t>
            </a:r>
            <a:endParaRPr sz="1000" b="0">
              <a:latin typeface="EB Garamond"/>
              <a:ea typeface="EB Garamond"/>
              <a:cs typeface="EB Garamond"/>
              <a:sym typeface="EB Garamond"/>
            </a:endParaRPr>
          </a:p>
        </p:txBody>
      </p:sp>
      <p:sp>
        <p:nvSpPr>
          <p:cNvPr id="3696" name="Google Shape;3696;g2139c03855d_0_1867"/>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0"/>
        <p:cNvGrpSpPr/>
        <p:nvPr/>
      </p:nvGrpSpPr>
      <p:grpSpPr>
        <a:xfrm>
          <a:off x="0" y="0"/>
          <a:ext cx="0" cy="0"/>
          <a:chOff x="0" y="0"/>
          <a:chExt cx="0" cy="0"/>
        </a:xfrm>
      </p:grpSpPr>
      <p:sp>
        <p:nvSpPr>
          <p:cNvPr id="3701" name="Google Shape;3701;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3702" name="Google Shape;3702;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IN" b="0" i="0" dirty="0">
                <a:solidFill>
                  <a:schemeClr val="tx1"/>
                </a:solidFill>
                <a:latin typeface="+mj-lt"/>
                <a:ea typeface="EB Garamond SemiBold"/>
                <a:cs typeface="EB Garamond SemiBold"/>
                <a:sym typeface="EB Garamond SemiBold"/>
                <a:hlinkClick r:id="rId3">
                  <a:extLst>
                    <a:ext uri="{A12FA001-AC4F-418D-AE19-62706E023703}">
                      <ahyp:hlinkClr xmlns:ahyp="http://schemas.microsoft.com/office/drawing/2018/hyperlinkcolor" val="tx"/>
                    </a:ext>
                  </a:extLst>
                </a:hlinkClick>
              </a:rPr>
              <a:t>https://github.com/allenroshan12/Task5_AllenRoshan.git</a:t>
            </a:r>
            <a:endParaRPr b="0" i="0" dirty="0">
              <a:solidFill>
                <a:schemeClr val="tx1"/>
              </a:solidFill>
              <a:latin typeface="+mj-lt"/>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6"/>
        <p:cNvGrpSpPr/>
        <p:nvPr/>
      </p:nvGrpSpPr>
      <p:grpSpPr>
        <a:xfrm>
          <a:off x="0" y="0"/>
          <a:ext cx="0" cy="0"/>
          <a:chOff x="0" y="0"/>
          <a:chExt cx="0" cy="0"/>
        </a:xfrm>
      </p:grpSpPr>
      <p:pic>
        <p:nvPicPr>
          <p:cNvPr id="3707" name="Google Shape;3707;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335</Words>
  <Application>Microsoft Office PowerPoint</Application>
  <PresentationFormat>On-screen Show (16:9)</PresentationFormat>
  <Paragraphs>56</Paragraphs>
  <Slides>7</Slides>
  <Notes>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vt:i4>
      </vt:variant>
    </vt:vector>
  </HeadingPairs>
  <TitlesOfParts>
    <vt:vector size="20" baseType="lpstr">
      <vt:lpstr>Arial</vt:lpstr>
      <vt:lpstr>Arial</vt:lpstr>
      <vt:lpstr>Calibri</vt:lpstr>
      <vt:lpstr>EB Garamond</vt:lpstr>
      <vt:lpstr>EB Garamond ExtraBold</vt:lpstr>
      <vt:lpstr>EB Garamond Medium</vt:lpstr>
      <vt:lpstr>ICVMES+Arial-BoldMT</vt:lpstr>
      <vt:lpstr>Inter var</vt:lpstr>
      <vt:lpstr>Noto Sans Symbols</vt:lpstr>
      <vt:lpstr>Public Sans</vt:lpstr>
      <vt:lpstr>PVDDVQ+ArialMT</vt:lpstr>
      <vt:lpstr>Simple Light</vt:lpstr>
      <vt:lpstr>Simple Light</vt:lpstr>
      <vt:lpstr>PowerPoint Presentation</vt:lpstr>
      <vt:lpstr>E-Commerce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Allen Roshan</cp:lastModifiedBy>
  <cp:revision>15</cp:revision>
  <dcterms:created xsi:type="dcterms:W3CDTF">2020-08-13T11:21:46Z</dcterms:created>
  <dcterms:modified xsi:type="dcterms:W3CDTF">2023-05-13T19:44:37Z</dcterms:modified>
</cp:coreProperties>
</file>